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60" r:id="rId19"/>
    <p:sldId id="273" r:id="rId20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e Glejtrup" userId="0a6e4d05-d02b-4f87-8b22-7e2fba0200e8" providerId="ADAL" clId="{A0461758-9696-4788-B89D-14D6E5BB8490}"/>
    <pc:docChg chg="undo custSel modSld">
      <pc:chgData name="Katrine Glejtrup" userId="0a6e4d05-d02b-4f87-8b22-7e2fba0200e8" providerId="ADAL" clId="{A0461758-9696-4788-B89D-14D6E5BB8490}" dt="2026-04-29T16:21:59.493" v="208" actId="20577"/>
      <pc:docMkLst>
        <pc:docMk/>
      </pc:docMkLst>
      <pc:sldChg chg="addSp delSp modSp mod">
        <pc:chgData name="Katrine Glejtrup" userId="0a6e4d05-d02b-4f87-8b22-7e2fba0200e8" providerId="ADAL" clId="{A0461758-9696-4788-B89D-14D6E5BB8490}" dt="2026-04-23T08:13:12.293" v="96" actId="1076"/>
        <pc:sldMkLst>
          <pc:docMk/>
          <pc:sldMk cId="0" sldId="258"/>
        </pc:sldMkLst>
        <pc:spChg chg="mod">
          <ac:chgData name="Katrine Glejtrup" userId="0a6e4d05-d02b-4f87-8b22-7e2fba0200e8" providerId="ADAL" clId="{A0461758-9696-4788-B89D-14D6E5BB8490}" dt="2026-04-23T08:06:48.968" v="11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Katrine Glejtrup" userId="0a6e4d05-d02b-4f87-8b22-7e2fba0200e8" providerId="ADAL" clId="{A0461758-9696-4788-B89D-14D6E5BB8490}" dt="2026-04-23T08:09:51.500" v="61" actId="20577"/>
          <ac:spMkLst>
            <pc:docMk/>
            <pc:sldMk cId="0" sldId="258"/>
            <ac:spMk id="37" creationId="{00000000-0000-0000-0000-000000000000}"/>
          </ac:spMkLst>
        </pc:spChg>
        <pc:spChg chg="mod">
          <ac:chgData name="Katrine Glejtrup" userId="0a6e4d05-d02b-4f87-8b22-7e2fba0200e8" providerId="ADAL" clId="{A0461758-9696-4788-B89D-14D6E5BB8490}" dt="2026-04-23T07:49:25.095" v="7" actId="1076"/>
          <ac:spMkLst>
            <pc:docMk/>
            <pc:sldMk cId="0" sldId="258"/>
            <ac:spMk id="52" creationId="{00000000-0000-0000-0000-000000000000}"/>
          </ac:spMkLst>
        </pc:spChg>
        <pc:spChg chg="add mod">
          <ac:chgData name="Katrine Glejtrup" userId="0a6e4d05-d02b-4f87-8b22-7e2fba0200e8" providerId="ADAL" clId="{A0461758-9696-4788-B89D-14D6E5BB8490}" dt="2026-04-23T08:13:12.293" v="96" actId="1076"/>
          <ac:spMkLst>
            <pc:docMk/>
            <pc:sldMk cId="0" sldId="258"/>
            <ac:spMk id="60" creationId="{EF004F52-9D69-EE23-42BC-1CA6D66B45E9}"/>
          </ac:spMkLst>
        </pc:spChg>
        <pc:grpChg chg="add del mod">
          <ac:chgData name="Katrine Glejtrup" userId="0a6e4d05-d02b-4f87-8b22-7e2fba0200e8" providerId="ADAL" clId="{A0461758-9696-4788-B89D-14D6E5BB8490}" dt="2026-04-23T07:50:02.158" v="9" actId="1076"/>
          <ac:grpSpMkLst>
            <pc:docMk/>
            <pc:sldMk cId="0" sldId="258"/>
            <ac:grpSpMk id="46" creationId="{00000000-0000-0000-0000-000000000000}"/>
          </ac:grpSpMkLst>
        </pc:grpChg>
        <pc:picChg chg="add mod">
          <ac:chgData name="Katrine Glejtrup" userId="0a6e4d05-d02b-4f87-8b22-7e2fba0200e8" providerId="ADAL" clId="{A0461758-9696-4788-B89D-14D6E5BB8490}" dt="2026-04-23T08:10:20.581" v="63" actId="1076"/>
          <ac:picMkLst>
            <pc:docMk/>
            <pc:sldMk cId="0" sldId="258"/>
            <ac:picMk id="36" creationId="{AB3010F2-7F2B-F865-2650-ADFEB59B98FC}"/>
          </ac:picMkLst>
        </pc:picChg>
        <pc:picChg chg="mod">
          <ac:chgData name="Katrine Glejtrup" userId="0a6e4d05-d02b-4f87-8b22-7e2fba0200e8" providerId="ADAL" clId="{A0461758-9696-4788-B89D-14D6E5BB8490}" dt="2026-04-23T07:49:31.688" v="8" actId="1076"/>
          <ac:picMkLst>
            <pc:docMk/>
            <pc:sldMk cId="0" sldId="258"/>
            <ac:picMk id="53" creationId="{00000000-0000-0000-0000-000000000000}"/>
          </ac:picMkLst>
        </pc:picChg>
      </pc:sldChg>
      <pc:sldChg chg="modSp mod">
        <pc:chgData name="Katrine Glejtrup" userId="0a6e4d05-d02b-4f87-8b22-7e2fba0200e8" providerId="ADAL" clId="{A0461758-9696-4788-B89D-14D6E5BB8490}" dt="2026-04-23T09:53:45.391" v="99" actId="20577"/>
        <pc:sldMkLst>
          <pc:docMk/>
          <pc:sldMk cId="0" sldId="267"/>
        </pc:sldMkLst>
        <pc:spChg chg="mod">
          <ac:chgData name="Katrine Glejtrup" userId="0a6e4d05-d02b-4f87-8b22-7e2fba0200e8" providerId="ADAL" clId="{A0461758-9696-4788-B89D-14D6E5BB8490}" dt="2026-04-23T09:53:45.391" v="99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Katrine Glejtrup" userId="0a6e4d05-d02b-4f87-8b22-7e2fba0200e8" providerId="ADAL" clId="{A0461758-9696-4788-B89D-14D6E5BB8490}" dt="2026-04-23T09:53:34.773" v="98" actId="20577"/>
        <pc:sldMkLst>
          <pc:docMk/>
          <pc:sldMk cId="0" sldId="268"/>
        </pc:sldMkLst>
        <pc:spChg chg="mod">
          <ac:chgData name="Katrine Glejtrup" userId="0a6e4d05-d02b-4f87-8b22-7e2fba0200e8" providerId="ADAL" clId="{A0461758-9696-4788-B89D-14D6E5BB8490}" dt="2026-04-23T09:53:34.773" v="98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Katrine Glejtrup" userId="0a6e4d05-d02b-4f87-8b22-7e2fba0200e8" providerId="ADAL" clId="{A0461758-9696-4788-B89D-14D6E5BB8490}" dt="2026-04-29T16:21:59.493" v="208" actId="20577"/>
        <pc:sldMkLst>
          <pc:docMk/>
          <pc:sldMk cId="0" sldId="269"/>
        </pc:sldMkLst>
        <pc:spChg chg="mod">
          <ac:chgData name="Katrine Glejtrup" userId="0a6e4d05-d02b-4f87-8b22-7e2fba0200e8" providerId="ADAL" clId="{A0461758-9696-4788-B89D-14D6E5BB8490}" dt="2026-04-29T16:21:59.493" v="208" actId="20577"/>
          <ac:spMkLst>
            <pc:docMk/>
            <pc:sldMk cId="0" sldId="26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778509"/>
            <a:ext cx="9810750" cy="74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980816"/>
            <a:ext cx="4975860" cy="365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67680" y="7254781"/>
            <a:ext cx="553085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7.png"/><Relationship Id="rId7" Type="http://schemas.openxmlformats.org/officeDocument/2006/relationships/image" Target="../media/image1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4.png"/><Relationship Id="rId50" Type="http://schemas.openxmlformats.org/officeDocument/2006/relationships/image" Target="../media/image12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3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41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2.png"/><Relationship Id="rId53" Type="http://schemas.openxmlformats.org/officeDocument/2006/relationships/image" Target="../media/image20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126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109.png"/><Relationship Id="rId44" Type="http://schemas.openxmlformats.org/officeDocument/2006/relationships/image" Target="../media/image121.png"/><Relationship Id="rId52" Type="http://schemas.openxmlformats.org/officeDocument/2006/relationships/image" Target="../media/image1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23.png"/><Relationship Id="rId48" Type="http://schemas.openxmlformats.org/officeDocument/2006/relationships/image" Target="../media/image125.png"/><Relationship Id="rId8" Type="http://schemas.openxmlformats.org/officeDocument/2006/relationships/image" Target="../media/image86.png"/><Relationship Id="rId51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29.jp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g"/><Relationship Id="rId11" Type="http://schemas.openxmlformats.org/officeDocument/2006/relationships/image" Target="../media/image138.png"/><Relationship Id="rId5" Type="http://schemas.openxmlformats.org/officeDocument/2006/relationships/image" Target="../media/image132.jp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21.png"/><Relationship Id="rId16" Type="http://schemas.openxmlformats.org/officeDocument/2006/relationships/image" Target="../media/image1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62073" y="1153414"/>
            <a:ext cx="6970395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Century Gothic"/>
                <a:cs typeface="Century Gothic"/>
              </a:rPr>
              <a:t>GENHUSNING</a:t>
            </a:r>
            <a:r>
              <a:rPr sz="4200" b="1" spc="-180" dirty="0">
                <a:latin typeface="Century Gothic"/>
                <a:cs typeface="Century Gothic"/>
              </a:rPr>
              <a:t> </a:t>
            </a:r>
            <a:r>
              <a:rPr sz="4200" b="1" dirty="0">
                <a:latin typeface="Century Gothic"/>
                <a:cs typeface="Century Gothic"/>
              </a:rPr>
              <a:t>AF</a:t>
            </a:r>
            <a:r>
              <a:rPr sz="4200" b="1" spc="-175" dirty="0">
                <a:latin typeface="Century Gothic"/>
                <a:cs typeface="Century Gothic"/>
              </a:rPr>
              <a:t> </a:t>
            </a:r>
            <a:r>
              <a:rPr sz="4200" b="1" dirty="0">
                <a:latin typeface="Century Gothic"/>
                <a:cs typeface="Century Gothic"/>
              </a:rPr>
              <a:t>BEBOERE</a:t>
            </a:r>
            <a:r>
              <a:rPr sz="4200" b="1" spc="-180" dirty="0">
                <a:latin typeface="Century Gothic"/>
                <a:cs typeface="Century Gothic"/>
              </a:rPr>
              <a:t> </a:t>
            </a:r>
            <a:r>
              <a:rPr sz="4200" b="1" spc="-50" dirty="0">
                <a:latin typeface="Century Gothic"/>
                <a:cs typeface="Century Gothic"/>
              </a:rPr>
              <a:t>I </a:t>
            </a:r>
            <a:r>
              <a:rPr sz="4200" b="1" dirty="0">
                <a:latin typeface="Century Gothic"/>
                <a:cs typeface="Century Gothic"/>
              </a:rPr>
              <a:t>AFD.</a:t>
            </a:r>
            <a:r>
              <a:rPr sz="4200" b="1" spc="-180" dirty="0">
                <a:latin typeface="Century Gothic"/>
                <a:cs typeface="Century Gothic"/>
              </a:rPr>
              <a:t> </a:t>
            </a:r>
            <a:r>
              <a:rPr sz="4200" b="1" spc="-25" dirty="0">
                <a:latin typeface="Century Gothic"/>
                <a:cs typeface="Century Gothic"/>
              </a:rPr>
              <a:t>1</a:t>
            </a:r>
            <a:r>
              <a:rPr lang="da-DK" sz="4200" b="1" spc="-25" dirty="0">
                <a:latin typeface="Century Gothic"/>
                <a:cs typeface="Century Gothic"/>
              </a:rPr>
              <a:t>27</a:t>
            </a:r>
            <a:endParaRPr sz="4200" dirty="0">
              <a:latin typeface="Century Gothic"/>
              <a:cs typeface="Century Gothic"/>
            </a:endParaRPr>
          </a:p>
          <a:p>
            <a:pPr marL="1270" algn="ctr">
              <a:lnSpc>
                <a:spcPts val="2465"/>
              </a:lnSpc>
            </a:pPr>
            <a:r>
              <a:rPr sz="2100" b="1" spc="-80" dirty="0">
                <a:latin typeface="Century Gothic"/>
                <a:cs typeface="Century Gothic"/>
              </a:rPr>
              <a:t>2</a:t>
            </a:r>
            <a:r>
              <a:rPr lang="da-DK" sz="2100" b="1" spc="-80" dirty="0">
                <a:latin typeface="Century Gothic"/>
                <a:cs typeface="Century Gothic"/>
              </a:rPr>
              <a:t>60</a:t>
            </a:r>
            <a:r>
              <a:rPr sz="2100" b="1" spc="-15" dirty="0">
                <a:latin typeface="Century Gothic"/>
                <a:cs typeface="Century Gothic"/>
              </a:rPr>
              <a:t> </a:t>
            </a:r>
            <a:r>
              <a:rPr sz="2100" b="1" spc="-100" dirty="0">
                <a:latin typeface="Century Gothic"/>
                <a:cs typeface="Century Gothic"/>
              </a:rPr>
              <a:t>familieboliger</a:t>
            </a:r>
            <a:r>
              <a:rPr sz="2100" b="1" spc="-5" dirty="0">
                <a:latin typeface="Century Gothic"/>
                <a:cs typeface="Century Gothic"/>
              </a:rPr>
              <a:t> </a:t>
            </a:r>
            <a:r>
              <a:rPr sz="2100" b="1" dirty="0">
                <a:latin typeface="Century Gothic"/>
                <a:cs typeface="Century Gothic"/>
              </a:rPr>
              <a:t>i</a:t>
            </a:r>
            <a:r>
              <a:rPr sz="2100" b="1" spc="-10" dirty="0">
                <a:latin typeface="Century Gothic"/>
                <a:cs typeface="Century Gothic"/>
              </a:rPr>
              <a:t> </a:t>
            </a:r>
            <a:r>
              <a:rPr sz="2100" b="1" spc="-100" dirty="0">
                <a:latin typeface="Century Gothic"/>
                <a:cs typeface="Century Gothic"/>
              </a:rPr>
              <a:t>forbindelse</a:t>
            </a:r>
            <a:r>
              <a:rPr sz="2100" b="1" spc="5" dirty="0">
                <a:latin typeface="Century Gothic"/>
                <a:cs typeface="Century Gothic"/>
              </a:rPr>
              <a:t> </a:t>
            </a:r>
            <a:r>
              <a:rPr sz="2100" b="1" spc="-135" dirty="0">
                <a:latin typeface="Century Gothic"/>
                <a:cs typeface="Century Gothic"/>
              </a:rPr>
              <a:t>med</a:t>
            </a:r>
            <a:r>
              <a:rPr sz="2100" b="1" dirty="0">
                <a:latin typeface="Century Gothic"/>
                <a:cs typeface="Century Gothic"/>
              </a:rPr>
              <a:t> </a:t>
            </a:r>
            <a:r>
              <a:rPr sz="2100" b="1" spc="-30" dirty="0">
                <a:latin typeface="Century Gothic"/>
                <a:cs typeface="Century Gothic"/>
              </a:rPr>
              <a:t>renovering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326763"/>
            <a:ext cx="10692130" cy="4232910"/>
            <a:chOff x="0" y="3326763"/>
            <a:chExt cx="10692130" cy="4232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26763"/>
              <a:ext cx="10692002" cy="42329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01658" y="715533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284353" y="112776"/>
                  </a:moveTo>
                  <a:lnTo>
                    <a:pt x="270129" y="78968"/>
                  </a:lnTo>
                  <a:lnTo>
                    <a:pt x="256032" y="112776"/>
                  </a:lnTo>
                  <a:lnTo>
                    <a:pt x="284353" y="112776"/>
                  </a:lnTo>
                  <a:close/>
                </a:path>
                <a:path w="1028700" h="213995">
                  <a:moveTo>
                    <a:pt x="1028446" y="43751"/>
                  </a:moveTo>
                  <a:lnTo>
                    <a:pt x="1025906" y="24003"/>
                  </a:lnTo>
                  <a:lnTo>
                    <a:pt x="1018032" y="10388"/>
                  </a:lnTo>
                  <a:lnTo>
                    <a:pt x="1004443" y="2527"/>
                  </a:lnTo>
                  <a:lnTo>
                    <a:pt x="984631" y="0"/>
                  </a:lnTo>
                  <a:lnTo>
                    <a:pt x="767461" y="0"/>
                  </a:lnTo>
                  <a:lnTo>
                    <a:pt x="673481" y="113093"/>
                  </a:lnTo>
                  <a:lnTo>
                    <a:pt x="670052" y="111455"/>
                  </a:lnTo>
                  <a:lnTo>
                    <a:pt x="678815" y="72732"/>
                  </a:lnTo>
                  <a:lnTo>
                    <a:pt x="677291" y="72402"/>
                  </a:lnTo>
                  <a:lnTo>
                    <a:pt x="673862" y="72402"/>
                  </a:lnTo>
                  <a:lnTo>
                    <a:pt x="661924" y="74815"/>
                  </a:lnTo>
                  <a:lnTo>
                    <a:pt x="652145" y="81648"/>
                  </a:lnTo>
                  <a:lnTo>
                    <a:pt x="645922" y="91770"/>
                  </a:lnTo>
                  <a:lnTo>
                    <a:pt x="643636" y="104127"/>
                  </a:lnTo>
                  <a:lnTo>
                    <a:pt x="645922" y="116852"/>
                  </a:lnTo>
                  <a:lnTo>
                    <a:pt x="652399" y="127038"/>
                  </a:lnTo>
                  <a:lnTo>
                    <a:pt x="662178" y="133997"/>
                  </a:lnTo>
                  <a:lnTo>
                    <a:pt x="674624" y="136499"/>
                  </a:lnTo>
                  <a:lnTo>
                    <a:pt x="703707" y="113093"/>
                  </a:lnTo>
                  <a:lnTo>
                    <a:pt x="705231" y="104775"/>
                  </a:lnTo>
                  <a:lnTo>
                    <a:pt x="705231" y="101180"/>
                  </a:lnTo>
                  <a:lnTo>
                    <a:pt x="704723" y="98005"/>
                  </a:lnTo>
                  <a:lnTo>
                    <a:pt x="703961" y="95161"/>
                  </a:lnTo>
                  <a:lnTo>
                    <a:pt x="723011" y="80060"/>
                  </a:lnTo>
                  <a:lnTo>
                    <a:pt x="726694" y="87287"/>
                  </a:lnTo>
                  <a:lnTo>
                    <a:pt x="728726" y="95161"/>
                  </a:lnTo>
                  <a:lnTo>
                    <a:pt x="713359" y="141732"/>
                  </a:lnTo>
                  <a:lnTo>
                    <a:pt x="695960" y="153149"/>
                  </a:lnTo>
                  <a:lnTo>
                    <a:pt x="674370" y="157276"/>
                  </a:lnTo>
                  <a:lnTo>
                    <a:pt x="669798" y="156413"/>
                  </a:lnTo>
                  <a:lnTo>
                    <a:pt x="665226" y="155536"/>
                  </a:lnTo>
                  <a:lnTo>
                    <a:pt x="652526" y="153149"/>
                  </a:lnTo>
                  <a:lnTo>
                    <a:pt x="635508" y="141897"/>
                  </a:lnTo>
                  <a:lnTo>
                    <a:pt x="624205" y="125209"/>
                  </a:lnTo>
                  <a:lnTo>
                    <a:pt x="620268" y="104775"/>
                  </a:lnTo>
                  <a:lnTo>
                    <a:pt x="620268" y="104127"/>
                  </a:lnTo>
                  <a:lnTo>
                    <a:pt x="635635" y="67132"/>
                  </a:lnTo>
                  <a:lnTo>
                    <a:pt x="669417" y="52616"/>
                  </a:lnTo>
                  <a:lnTo>
                    <a:pt x="673481" y="51841"/>
                  </a:lnTo>
                  <a:lnTo>
                    <a:pt x="683514" y="51841"/>
                  </a:lnTo>
                  <a:lnTo>
                    <a:pt x="695452" y="0"/>
                  </a:lnTo>
                  <a:lnTo>
                    <a:pt x="588518" y="0"/>
                  </a:lnTo>
                  <a:lnTo>
                    <a:pt x="588518" y="127203"/>
                  </a:lnTo>
                  <a:lnTo>
                    <a:pt x="585724" y="139661"/>
                  </a:lnTo>
                  <a:lnTo>
                    <a:pt x="577977" y="148513"/>
                  </a:lnTo>
                  <a:lnTo>
                    <a:pt x="565658" y="153898"/>
                  </a:lnTo>
                  <a:lnTo>
                    <a:pt x="550291" y="155536"/>
                  </a:lnTo>
                  <a:lnTo>
                    <a:pt x="506349" y="155536"/>
                  </a:lnTo>
                  <a:lnTo>
                    <a:pt x="501650" y="151485"/>
                  </a:lnTo>
                  <a:lnTo>
                    <a:pt x="501650" y="57315"/>
                  </a:lnTo>
                  <a:lnTo>
                    <a:pt x="506349" y="53263"/>
                  </a:lnTo>
                  <a:lnTo>
                    <a:pt x="549148" y="53263"/>
                  </a:lnTo>
                  <a:lnTo>
                    <a:pt x="558419" y="53949"/>
                  </a:lnTo>
                  <a:lnTo>
                    <a:pt x="557657" y="53949"/>
                  </a:lnTo>
                  <a:lnTo>
                    <a:pt x="582803" y="80060"/>
                  </a:lnTo>
                  <a:lnTo>
                    <a:pt x="581787" y="87642"/>
                  </a:lnTo>
                  <a:lnTo>
                    <a:pt x="578866" y="93814"/>
                  </a:lnTo>
                  <a:lnTo>
                    <a:pt x="574548" y="98513"/>
                  </a:lnTo>
                  <a:lnTo>
                    <a:pt x="569341" y="102044"/>
                  </a:lnTo>
                  <a:lnTo>
                    <a:pt x="577342" y="105930"/>
                  </a:lnTo>
                  <a:lnTo>
                    <a:pt x="583311" y="111137"/>
                  </a:lnTo>
                  <a:lnTo>
                    <a:pt x="587121" y="118097"/>
                  </a:lnTo>
                  <a:lnTo>
                    <a:pt x="588518" y="127203"/>
                  </a:lnTo>
                  <a:lnTo>
                    <a:pt x="588518" y="0"/>
                  </a:lnTo>
                  <a:lnTo>
                    <a:pt x="457835" y="0"/>
                  </a:lnTo>
                  <a:lnTo>
                    <a:pt x="457835" y="56007"/>
                  </a:lnTo>
                  <a:lnTo>
                    <a:pt x="457835" y="152361"/>
                  </a:lnTo>
                  <a:lnTo>
                    <a:pt x="453136" y="156413"/>
                  </a:lnTo>
                  <a:lnTo>
                    <a:pt x="440182" y="156413"/>
                  </a:lnTo>
                  <a:lnTo>
                    <a:pt x="435483" y="152361"/>
                  </a:lnTo>
                  <a:lnTo>
                    <a:pt x="435483" y="130276"/>
                  </a:lnTo>
                  <a:lnTo>
                    <a:pt x="435483" y="94170"/>
                  </a:lnTo>
                  <a:lnTo>
                    <a:pt x="413512" y="128092"/>
                  </a:lnTo>
                  <a:lnTo>
                    <a:pt x="410591" y="130276"/>
                  </a:lnTo>
                  <a:lnTo>
                    <a:pt x="402336" y="130276"/>
                  </a:lnTo>
                  <a:lnTo>
                    <a:pt x="399415" y="128092"/>
                  </a:lnTo>
                  <a:lnTo>
                    <a:pt x="377698" y="94615"/>
                  </a:lnTo>
                  <a:lnTo>
                    <a:pt x="377698" y="152361"/>
                  </a:lnTo>
                  <a:lnTo>
                    <a:pt x="372999" y="156413"/>
                  </a:lnTo>
                  <a:lnTo>
                    <a:pt x="360172" y="156413"/>
                  </a:lnTo>
                  <a:lnTo>
                    <a:pt x="355473" y="152361"/>
                  </a:lnTo>
                  <a:lnTo>
                    <a:pt x="355473" y="56007"/>
                  </a:lnTo>
                  <a:lnTo>
                    <a:pt x="361696" y="52616"/>
                  </a:lnTo>
                  <a:lnTo>
                    <a:pt x="373126" y="52616"/>
                  </a:lnTo>
                  <a:lnTo>
                    <a:pt x="377190" y="54686"/>
                  </a:lnTo>
                  <a:lnTo>
                    <a:pt x="406781" y="102920"/>
                  </a:lnTo>
                  <a:lnTo>
                    <a:pt x="407162" y="102044"/>
                  </a:lnTo>
                  <a:lnTo>
                    <a:pt x="436245" y="54686"/>
                  </a:lnTo>
                  <a:lnTo>
                    <a:pt x="440055" y="52616"/>
                  </a:lnTo>
                  <a:lnTo>
                    <a:pt x="451612" y="52616"/>
                  </a:lnTo>
                  <a:lnTo>
                    <a:pt x="457835" y="56007"/>
                  </a:lnTo>
                  <a:lnTo>
                    <a:pt x="457835" y="0"/>
                  </a:lnTo>
                  <a:lnTo>
                    <a:pt x="321056" y="0"/>
                  </a:lnTo>
                  <a:lnTo>
                    <a:pt x="321056" y="144487"/>
                  </a:lnTo>
                  <a:lnTo>
                    <a:pt x="321056" y="152031"/>
                  </a:lnTo>
                  <a:lnTo>
                    <a:pt x="316103" y="156413"/>
                  </a:lnTo>
                  <a:lnTo>
                    <a:pt x="108966" y="156413"/>
                  </a:lnTo>
                  <a:lnTo>
                    <a:pt x="104267" y="152361"/>
                  </a:lnTo>
                  <a:lnTo>
                    <a:pt x="104267" y="57315"/>
                  </a:lnTo>
                  <a:lnTo>
                    <a:pt x="108839" y="53263"/>
                  </a:lnTo>
                  <a:lnTo>
                    <a:pt x="261620" y="53263"/>
                  </a:lnTo>
                  <a:lnTo>
                    <a:pt x="263525" y="51841"/>
                  </a:lnTo>
                  <a:lnTo>
                    <a:pt x="277368" y="51841"/>
                  </a:lnTo>
                  <a:lnTo>
                    <a:pt x="281686" y="55016"/>
                  </a:lnTo>
                  <a:lnTo>
                    <a:pt x="320548" y="142633"/>
                  </a:lnTo>
                  <a:lnTo>
                    <a:pt x="321056" y="144487"/>
                  </a:lnTo>
                  <a:lnTo>
                    <a:pt x="321056" y="0"/>
                  </a:lnTo>
                  <a:lnTo>
                    <a:pt x="43815" y="0"/>
                  </a:lnTo>
                  <a:lnTo>
                    <a:pt x="24003" y="2527"/>
                  </a:lnTo>
                  <a:lnTo>
                    <a:pt x="10414" y="10388"/>
                  </a:lnTo>
                  <a:lnTo>
                    <a:pt x="2540" y="24003"/>
                  </a:lnTo>
                  <a:lnTo>
                    <a:pt x="0" y="43751"/>
                  </a:lnTo>
                  <a:lnTo>
                    <a:pt x="0" y="169646"/>
                  </a:lnTo>
                  <a:lnTo>
                    <a:pt x="2540" y="189407"/>
                  </a:lnTo>
                  <a:lnTo>
                    <a:pt x="10414" y="203009"/>
                  </a:lnTo>
                  <a:lnTo>
                    <a:pt x="24003" y="210870"/>
                  </a:lnTo>
                  <a:lnTo>
                    <a:pt x="43815" y="213398"/>
                  </a:lnTo>
                  <a:lnTo>
                    <a:pt x="984631" y="213398"/>
                  </a:lnTo>
                  <a:lnTo>
                    <a:pt x="1004443" y="210870"/>
                  </a:lnTo>
                  <a:lnTo>
                    <a:pt x="1018032" y="203009"/>
                  </a:lnTo>
                  <a:lnTo>
                    <a:pt x="1025906" y="189407"/>
                  </a:lnTo>
                  <a:lnTo>
                    <a:pt x="1028446" y="169646"/>
                  </a:lnTo>
                  <a:lnTo>
                    <a:pt x="1028446" y="157276"/>
                  </a:lnTo>
                  <a:lnTo>
                    <a:pt x="1028446" y="155536"/>
                  </a:lnTo>
                  <a:lnTo>
                    <a:pt x="772160" y="155536"/>
                  </a:lnTo>
                  <a:lnTo>
                    <a:pt x="767461" y="151485"/>
                  </a:lnTo>
                  <a:lnTo>
                    <a:pt x="767461" y="80060"/>
                  </a:lnTo>
                  <a:lnTo>
                    <a:pt x="767461" y="56553"/>
                  </a:lnTo>
                  <a:lnTo>
                    <a:pt x="772033" y="52616"/>
                  </a:lnTo>
                  <a:lnTo>
                    <a:pt x="1028446" y="52616"/>
                  </a:lnTo>
                  <a:lnTo>
                    <a:pt x="1028446" y="43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23578" y="7208596"/>
            <a:ext cx="183515" cy="103505"/>
            <a:chOff x="9323578" y="7208596"/>
            <a:chExt cx="183515" cy="1035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3578" y="7208596"/>
              <a:ext cx="183388" cy="1031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28277" y="7228941"/>
              <a:ext cx="40005" cy="29845"/>
            </a:xfrm>
            <a:custGeom>
              <a:avLst/>
              <a:gdLst/>
              <a:ahLst/>
              <a:cxnLst/>
              <a:rect l="l" t="t" r="r" b="b"/>
              <a:pathLst>
                <a:path w="40004" h="29845">
                  <a:moveTo>
                    <a:pt x="33400" y="0"/>
                  </a:moveTo>
                  <a:lnTo>
                    <a:pt x="0" y="0"/>
                  </a:lnTo>
                  <a:lnTo>
                    <a:pt x="0" y="29311"/>
                  </a:lnTo>
                  <a:lnTo>
                    <a:pt x="33781" y="29311"/>
                  </a:lnTo>
                  <a:lnTo>
                    <a:pt x="40004" y="23520"/>
                  </a:lnTo>
                  <a:lnTo>
                    <a:pt x="40004" y="4927"/>
                  </a:lnTo>
                  <a:lnTo>
                    <a:pt x="3340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6898" y="7207948"/>
            <a:ext cx="243204" cy="10292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725152" y="7228395"/>
            <a:ext cx="43180" cy="62865"/>
          </a:xfrm>
          <a:custGeom>
            <a:avLst/>
            <a:gdLst/>
            <a:ahLst/>
            <a:cxnLst/>
            <a:rect l="l" t="t" r="r" b="b"/>
            <a:pathLst>
              <a:path w="43179" h="62865">
                <a:moveTo>
                  <a:pt x="36957" y="3606"/>
                </a:moveTo>
                <a:lnTo>
                  <a:pt x="31750" y="0"/>
                </a:lnTo>
                <a:lnTo>
                  <a:pt x="0" y="0"/>
                </a:lnTo>
                <a:lnTo>
                  <a:pt x="0" y="21551"/>
                </a:lnTo>
                <a:lnTo>
                  <a:pt x="30734" y="21551"/>
                </a:lnTo>
                <a:lnTo>
                  <a:pt x="36957" y="18376"/>
                </a:lnTo>
                <a:lnTo>
                  <a:pt x="36957" y="3606"/>
                </a:lnTo>
                <a:close/>
              </a:path>
              <a:path w="43179" h="62865">
                <a:moveTo>
                  <a:pt x="42672" y="44411"/>
                </a:moveTo>
                <a:lnTo>
                  <a:pt x="37592" y="40259"/>
                </a:lnTo>
                <a:lnTo>
                  <a:pt x="0" y="40259"/>
                </a:lnTo>
                <a:lnTo>
                  <a:pt x="0" y="62674"/>
                </a:lnTo>
                <a:lnTo>
                  <a:pt x="36703" y="62674"/>
                </a:lnTo>
                <a:lnTo>
                  <a:pt x="42672" y="59182"/>
                </a:lnTo>
                <a:lnTo>
                  <a:pt x="42672" y="44411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2976" y="997965"/>
            <a:ext cx="525399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>
                <a:solidFill>
                  <a:srgbClr val="000000"/>
                </a:solidFill>
              </a:rPr>
              <a:t>Genhusning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70" dirty="0">
                <a:solidFill>
                  <a:srgbClr val="000000"/>
                </a:solidFill>
              </a:rPr>
              <a:t>via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VIBO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70" dirty="0"/>
              <a:t>HVAD</a:t>
            </a:r>
            <a:r>
              <a:rPr spc="-360" dirty="0"/>
              <a:t> </a:t>
            </a:r>
            <a:r>
              <a:rPr spc="-70" dirty="0"/>
              <a:t>MED</a:t>
            </a:r>
            <a:r>
              <a:rPr spc="-345" dirty="0"/>
              <a:t> </a:t>
            </a:r>
            <a:r>
              <a:rPr spc="-75" dirty="0"/>
              <a:t>DET</a:t>
            </a:r>
            <a:r>
              <a:rPr spc="-360" dirty="0"/>
              <a:t> </a:t>
            </a:r>
            <a:r>
              <a:rPr spc="-50" dirty="0"/>
              <a:t>PRAKTISKE?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976" y="1953895"/>
            <a:ext cx="379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HUSLEJE,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FORBRUG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INDSKUD.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76" y="3613784"/>
            <a:ext cx="5070475" cy="2333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6535">
              <a:lnSpc>
                <a:spcPct val="120300"/>
              </a:lnSpc>
              <a:spcBef>
                <a:spcPts val="90"/>
              </a:spcBef>
            </a:pP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betaler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fortsat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husleje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kontraktboligen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(din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nuværende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bolig),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221F1F"/>
                </a:solidFill>
                <a:latin typeface="Verdana"/>
                <a:cs typeface="Verdana"/>
              </a:rPr>
              <a:t>men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forbruget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betales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i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genhusningsboligen.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20300"/>
              </a:lnSpc>
              <a:spcBef>
                <a:spcPts val="5"/>
              </a:spcBef>
            </a:pP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bevarer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indskuddet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kontraktboligen,</a:t>
            </a:r>
            <a:r>
              <a:rPr sz="18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skal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derfor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heller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betale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indskud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i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genhusningsboligen</a:t>
            </a:r>
            <a:r>
              <a:rPr sz="1800" spc="-1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1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perioden.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6" name="object 6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0721" y="3450589"/>
              <a:ext cx="1474470" cy="1435100"/>
            </a:xfrm>
            <a:custGeom>
              <a:avLst/>
              <a:gdLst/>
              <a:ahLst/>
              <a:cxnLst/>
              <a:rect l="l" t="t" r="r" b="b"/>
              <a:pathLst>
                <a:path w="1474470" h="1435100">
                  <a:moveTo>
                    <a:pt x="983742" y="701675"/>
                  </a:moveTo>
                  <a:lnTo>
                    <a:pt x="718693" y="1034923"/>
                  </a:lnTo>
                  <a:lnTo>
                    <a:pt x="815848" y="1034923"/>
                  </a:lnTo>
                  <a:lnTo>
                    <a:pt x="718693" y="1321308"/>
                  </a:lnTo>
                  <a:lnTo>
                    <a:pt x="1013841" y="968502"/>
                  </a:lnTo>
                  <a:lnTo>
                    <a:pt x="915416" y="968502"/>
                  </a:lnTo>
                  <a:lnTo>
                    <a:pt x="983742" y="701675"/>
                  </a:lnTo>
                  <a:close/>
                </a:path>
                <a:path w="1474470" h="1435100">
                  <a:moveTo>
                    <a:pt x="0" y="977138"/>
                  </a:moveTo>
                  <a:lnTo>
                    <a:pt x="0" y="1434719"/>
                  </a:lnTo>
                  <a:lnTo>
                    <a:pt x="1473961" y="1434719"/>
                  </a:lnTo>
                  <a:lnTo>
                    <a:pt x="1473961" y="874014"/>
                  </a:lnTo>
                </a:path>
                <a:path w="1474470" h="1435100">
                  <a:moveTo>
                    <a:pt x="1164844" y="102870"/>
                  </a:moveTo>
                  <a:lnTo>
                    <a:pt x="1124330" y="75311"/>
                  </a:lnTo>
                  <a:lnTo>
                    <a:pt x="1081785" y="51688"/>
                  </a:lnTo>
                  <a:lnTo>
                    <a:pt x="1037462" y="32385"/>
                  </a:lnTo>
                  <a:lnTo>
                    <a:pt x="991743" y="17272"/>
                  </a:lnTo>
                  <a:lnTo>
                    <a:pt x="944752" y="6858"/>
                  </a:lnTo>
                  <a:lnTo>
                    <a:pt x="896747" y="1016"/>
                  </a:lnTo>
                  <a:lnTo>
                    <a:pt x="848105" y="0"/>
                  </a:lnTo>
                  <a:lnTo>
                    <a:pt x="799083" y="3810"/>
                  </a:lnTo>
                  <a:lnTo>
                    <a:pt x="749807" y="12826"/>
                  </a:lnTo>
                  <a:lnTo>
                    <a:pt x="700658" y="27177"/>
                  </a:lnTo>
                  <a:lnTo>
                    <a:pt x="655574" y="45212"/>
                  </a:lnTo>
                  <a:lnTo>
                    <a:pt x="612901" y="67056"/>
                  </a:lnTo>
                  <a:lnTo>
                    <a:pt x="572643" y="92710"/>
                  </a:lnTo>
                  <a:lnTo>
                    <a:pt x="534924" y="121666"/>
                  </a:lnTo>
                  <a:lnTo>
                    <a:pt x="499872" y="153797"/>
                  </a:lnTo>
                  <a:lnTo>
                    <a:pt x="467613" y="188975"/>
                  </a:lnTo>
                  <a:lnTo>
                    <a:pt x="438150" y="226695"/>
                  </a:lnTo>
                  <a:lnTo>
                    <a:pt x="411860" y="266954"/>
                  </a:lnTo>
                  <a:lnTo>
                    <a:pt x="388620" y="309499"/>
                  </a:lnTo>
                </a:path>
              </a:pathLst>
            </a:custGeom>
            <a:ln w="4361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2572" y="3650487"/>
              <a:ext cx="160566" cy="1550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81264" y="3932174"/>
              <a:ext cx="250825" cy="577850"/>
            </a:xfrm>
            <a:custGeom>
              <a:avLst/>
              <a:gdLst/>
              <a:ahLst/>
              <a:cxnLst/>
              <a:rect l="l" t="t" r="r" b="b"/>
              <a:pathLst>
                <a:path w="250825" h="577850">
                  <a:moveTo>
                    <a:pt x="33146" y="0"/>
                  </a:moveTo>
                  <a:lnTo>
                    <a:pt x="17906" y="44450"/>
                  </a:lnTo>
                  <a:lnTo>
                    <a:pt x="7365" y="90550"/>
                  </a:lnTo>
                  <a:lnTo>
                    <a:pt x="1269" y="137667"/>
                  </a:lnTo>
                  <a:lnTo>
                    <a:pt x="0" y="185420"/>
                  </a:lnTo>
                  <a:lnTo>
                    <a:pt x="3555" y="233552"/>
                  </a:lnTo>
                  <a:lnTo>
                    <a:pt x="12064" y="281432"/>
                  </a:lnTo>
                  <a:lnTo>
                    <a:pt x="25653" y="328549"/>
                  </a:lnTo>
                  <a:lnTo>
                    <a:pt x="44450" y="374650"/>
                  </a:lnTo>
                  <a:lnTo>
                    <a:pt x="69723" y="420877"/>
                  </a:lnTo>
                  <a:lnTo>
                    <a:pt x="99313" y="462280"/>
                  </a:lnTo>
                  <a:lnTo>
                    <a:pt x="132714" y="498856"/>
                  </a:lnTo>
                  <a:lnTo>
                    <a:pt x="169290" y="530351"/>
                  </a:lnTo>
                  <a:lnTo>
                    <a:pt x="208787" y="556513"/>
                  </a:lnTo>
                  <a:lnTo>
                    <a:pt x="250570" y="577342"/>
                  </a:lnTo>
                </a:path>
              </a:pathLst>
            </a:custGeom>
            <a:ln w="4361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5282" y="4409998"/>
              <a:ext cx="153644" cy="160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00823" y="3676904"/>
              <a:ext cx="1805305" cy="806450"/>
            </a:xfrm>
            <a:custGeom>
              <a:avLst/>
              <a:gdLst/>
              <a:ahLst/>
              <a:cxnLst/>
              <a:rect l="l" t="t" r="r" b="b"/>
              <a:pathLst>
                <a:path w="1805304" h="806450">
                  <a:moveTo>
                    <a:pt x="1804797" y="743966"/>
                  </a:moveTo>
                  <a:lnTo>
                    <a:pt x="1240281" y="301117"/>
                  </a:lnTo>
                  <a:lnTo>
                    <a:pt x="0" y="806069"/>
                  </a:lnTo>
                </a:path>
                <a:path w="1805304" h="806450">
                  <a:moveTo>
                    <a:pt x="1363218" y="727202"/>
                  </a:moveTo>
                  <a:lnTo>
                    <a:pt x="1398651" y="697611"/>
                  </a:lnTo>
                  <a:lnTo>
                    <a:pt x="1431290" y="664464"/>
                  </a:lnTo>
                  <a:lnTo>
                    <a:pt x="1461007" y="627888"/>
                  </a:lnTo>
                  <a:lnTo>
                    <a:pt x="1487424" y="588010"/>
                  </a:lnTo>
                  <a:lnTo>
                    <a:pt x="1510283" y="545338"/>
                  </a:lnTo>
                  <a:lnTo>
                    <a:pt x="1529333" y="499872"/>
                  </a:lnTo>
                  <a:lnTo>
                    <a:pt x="1544193" y="451993"/>
                  </a:lnTo>
                  <a:lnTo>
                    <a:pt x="1554860" y="401955"/>
                  </a:lnTo>
                  <a:lnTo>
                    <a:pt x="1560956" y="350012"/>
                  </a:lnTo>
                  <a:lnTo>
                    <a:pt x="1562100" y="294259"/>
                  </a:lnTo>
                  <a:lnTo>
                    <a:pt x="1557781" y="239903"/>
                  </a:lnTo>
                  <a:lnTo>
                    <a:pt x="1548256" y="187198"/>
                  </a:lnTo>
                  <a:lnTo>
                    <a:pt x="1533905" y="136525"/>
                  </a:lnTo>
                  <a:lnTo>
                    <a:pt x="1514982" y="88265"/>
                  </a:lnTo>
                  <a:lnTo>
                    <a:pt x="1491742" y="42545"/>
                  </a:lnTo>
                  <a:lnTo>
                    <a:pt x="1464436" y="0"/>
                  </a:lnTo>
                </a:path>
              </a:pathLst>
            </a:custGeom>
            <a:ln w="4361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1826" y="3637914"/>
              <a:ext cx="155054" cy="1531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FE890326-B825-B5BC-A157-CFF5018D8220}"/>
              </a:ext>
            </a:extLst>
          </p:cNvPr>
          <p:cNvSpPr txBox="1"/>
          <p:nvPr/>
        </p:nvSpPr>
        <p:spPr>
          <a:xfrm>
            <a:off x="6642101" y="2858434"/>
            <a:ext cx="218718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lang="da-DK" sz="1200" b="1" dirty="0">
                <a:solidFill>
                  <a:srgbClr val="221F1F"/>
                </a:solidFill>
                <a:latin typeface="Arial"/>
                <a:cs typeface="Arial"/>
              </a:rPr>
              <a:t>Aftale</a:t>
            </a:r>
            <a:r>
              <a:rPr lang="da-DK" sz="1200" b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da-DK" sz="1200" b="1" spc="-25" dirty="0">
                <a:solidFill>
                  <a:srgbClr val="221F1F"/>
                </a:solidFill>
                <a:latin typeface="Arial"/>
                <a:cs typeface="Arial"/>
              </a:rPr>
              <a:t>om </a:t>
            </a:r>
            <a:r>
              <a:rPr lang="da-DK" sz="1200" b="1" dirty="0">
                <a:solidFill>
                  <a:srgbClr val="221F1F"/>
                </a:solidFill>
                <a:latin typeface="Arial"/>
                <a:cs typeface="Arial"/>
              </a:rPr>
              <a:t>midlertidig</a:t>
            </a:r>
            <a:r>
              <a:rPr lang="da-DK" sz="12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da-DK" sz="1200" b="1" spc="-10" dirty="0">
                <a:solidFill>
                  <a:srgbClr val="221F1F"/>
                </a:solidFill>
                <a:latin typeface="Arial"/>
                <a:cs typeface="Arial"/>
              </a:rPr>
              <a:t>lejemål</a:t>
            </a:r>
            <a:endParaRPr lang="da-DK" sz="1200" dirty="0">
              <a:latin typeface="Arial"/>
              <a:cs typeface="Arial"/>
            </a:endParaRP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CEA2B5CB-A419-7FBC-B745-574178708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661" y="2551390"/>
            <a:ext cx="1079086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SKAL</a:t>
            </a:r>
            <a:r>
              <a:rPr spc="-285" dirty="0"/>
              <a:t> </a:t>
            </a:r>
            <a:r>
              <a:rPr spc="-30" dirty="0"/>
              <a:t>MAN</a:t>
            </a:r>
            <a:r>
              <a:rPr spc="-280" dirty="0"/>
              <a:t> </a:t>
            </a:r>
            <a:r>
              <a:rPr spc="-45" dirty="0"/>
              <a:t>FLYTTE</a:t>
            </a:r>
            <a:r>
              <a:rPr spc="-275" dirty="0"/>
              <a:t> </a:t>
            </a:r>
            <a:r>
              <a:rPr spc="-10" dirty="0"/>
              <a:t>ADRESSE?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976" y="3107309"/>
            <a:ext cx="5053965" cy="233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er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fortsat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lejer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din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kontraktbolig,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derfor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 du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ændre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din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adresse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folkeregisteret.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231775">
              <a:lnSpc>
                <a:spcPct val="120200"/>
              </a:lnSpc>
            </a:pP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MEN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registrere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 err="1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da-DK" sz="1800" spc="-100" dirty="0">
                <a:solidFill>
                  <a:srgbClr val="221F1F"/>
                </a:solidFill>
                <a:latin typeface="Verdana"/>
                <a:cs typeface="Verdana"/>
              </a:rPr>
              <a:t>postadresse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ved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DAO.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Registreringen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lave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online,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med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billede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ID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kopi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din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lang="da-DK" sz="1800" spc="-10" dirty="0">
                <a:solidFill>
                  <a:srgbClr val="221F1F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 genhusningsaftale.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5" name="object 5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5748" y="4078477"/>
              <a:ext cx="2582037" cy="17212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1040" y="549465"/>
            <a:ext cx="19424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FLYTNING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987" y="1130123"/>
            <a:ext cx="144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-</a:t>
            </a:r>
            <a:r>
              <a:rPr sz="1800" spc="-17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FLYTTESYN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040" y="1821751"/>
            <a:ext cx="5086985" cy="1344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Den</a:t>
            </a:r>
            <a:r>
              <a:rPr sz="1800" spc="-1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midlertidige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skal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forventes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være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’brugt’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tidligere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genhuset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beboer,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dvs.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der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fx.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kan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være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enkelt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huller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i væggen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fra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søm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billeder.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915" y="3287904"/>
            <a:ext cx="4869308" cy="4293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Den</a:t>
            </a:r>
            <a:r>
              <a:rPr sz="1800" spc="-1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midlertidige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r>
              <a:rPr sz="1800" spc="-1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1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ikke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gennemgå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normal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istandsættelse,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kun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tilfælde </a:t>
            </a:r>
            <a:r>
              <a:rPr sz="1800" spc="-25" dirty="0" err="1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mis</a:t>
            </a:r>
            <a:r>
              <a:rPr lang="da-DK" sz="1800" spc="-60" dirty="0" err="1">
                <a:solidFill>
                  <a:srgbClr val="221F1F"/>
                </a:solidFill>
                <a:latin typeface="Verdana"/>
                <a:cs typeface="Verdana"/>
              </a:rPr>
              <a:t>lighold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,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det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blive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udbedret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inden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næste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beboer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genhuses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r>
              <a:rPr lang="da-DK" sz="1800" spc="-10" dirty="0">
                <a:solidFill>
                  <a:srgbClr val="221F1F"/>
                </a:solidFill>
                <a:latin typeface="Verdana"/>
                <a:cs typeface="Verdana"/>
              </a:rPr>
              <a:t> Det er fraflytter, der hæfter for mislighold.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163195">
              <a:lnSpc>
                <a:spcPct val="120300"/>
              </a:lnSpc>
            </a:pP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Hele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processen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flyttesyn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istandsættelse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udføres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 err="1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da-DK" spc="-50" dirty="0">
                <a:solidFill>
                  <a:srgbClr val="221F1F"/>
                </a:solidFill>
                <a:latin typeface="Verdana"/>
                <a:cs typeface="Verdana"/>
              </a:rPr>
              <a:t>B</a:t>
            </a:r>
            <a:r>
              <a:rPr lang="da-DK" sz="1800" spc="-50" dirty="0">
                <a:solidFill>
                  <a:srgbClr val="221F1F"/>
                </a:solidFill>
                <a:latin typeface="Verdana"/>
                <a:cs typeface="Verdana"/>
              </a:rPr>
              <a:t>oligforeningen</a:t>
            </a:r>
            <a:r>
              <a:rPr lang="da-DK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VIBO</a:t>
            </a:r>
            <a:r>
              <a:rPr sz="1800" spc="-2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-</a:t>
            </a:r>
            <a:r>
              <a:rPr sz="1800" spc="-3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både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i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kontraktboligen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genhusningsboligen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lang="da-DK" sz="1800" spc="-10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 marR="163195">
              <a:lnSpc>
                <a:spcPct val="120300"/>
              </a:lnSpc>
            </a:pPr>
            <a:r>
              <a:rPr lang="da-DK" spc="-10" dirty="0">
                <a:solidFill>
                  <a:srgbClr val="221F1F"/>
                </a:solidFill>
                <a:latin typeface="Verdana"/>
                <a:cs typeface="Verdana"/>
              </a:rPr>
              <a:t>I vil blive kontaktet for aftale om nøgleudlevering og nøgleaflevering.</a:t>
            </a:r>
          </a:p>
          <a:p>
            <a:pPr marL="12700" marR="163195">
              <a:lnSpc>
                <a:spcPct val="120300"/>
              </a:lnSpc>
            </a:pPr>
            <a:endParaRPr sz="18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7" name="object 7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3062" y="3804919"/>
              <a:ext cx="3204845" cy="1957705"/>
            </a:xfrm>
            <a:custGeom>
              <a:avLst/>
              <a:gdLst/>
              <a:ahLst/>
              <a:cxnLst/>
              <a:rect l="l" t="t" r="r" b="b"/>
              <a:pathLst>
                <a:path w="3204845" h="1957704">
                  <a:moveTo>
                    <a:pt x="1269491" y="1444752"/>
                  </a:moveTo>
                  <a:lnTo>
                    <a:pt x="769873" y="1596516"/>
                  </a:lnTo>
                  <a:lnTo>
                    <a:pt x="520191" y="1520697"/>
                  </a:lnTo>
                </a:path>
                <a:path w="3204845" h="1957704">
                  <a:moveTo>
                    <a:pt x="769873" y="1442973"/>
                  </a:moveTo>
                  <a:lnTo>
                    <a:pt x="520191" y="1367154"/>
                  </a:lnTo>
                  <a:lnTo>
                    <a:pt x="1019810" y="1213739"/>
                  </a:lnTo>
                  <a:lnTo>
                    <a:pt x="1269491" y="1291208"/>
                  </a:lnTo>
                  <a:lnTo>
                    <a:pt x="769873" y="1442973"/>
                  </a:lnTo>
                  <a:close/>
                </a:path>
                <a:path w="3204845" h="1957704">
                  <a:moveTo>
                    <a:pt x="769873" y="1442973"/>
                  </a:moveTo>
                  <a:lnTo>
                    <a:pt x="769873" y="1596516"/>
                  </a:lnTo>
                </a:path>
                <a:path w="3204845" h="1957704">
                  <a:moveTo>
                    <a:pt x="1269491" y="1291208"/>
                  </a:moveTo>
                  <a:lnTo>
                    <a:pt x="1269491" y="1444752"/>
                  </a:lnTo>
                </a:path>
                <a:path w="3204845" h="1957704">
                  <a:moveTo>
                    <a:pt x="520191" y="1367154"/>
                  </a:moveTo>
                  <a:lnTo>
                    <a:pt x="520191" y="1520697"/>
                  </a:lnTo>
                </a:path>
                <a:path w="3204845" h="1957704">
                  <a:moveTo>
                    <a:pt x="1519301" y="1368933"/>
                  </a:moveTo>
                  <a:lnTo>
                    <a:pt x="1269491" y="1444752"/>
                  </a:lnTo>
                </a:path>
                <a:path w="3204845" h="1957704">
                  <a:moveTo>
                    <a:pt x="1269491" y="1142364"/>
                  </a:moveTo>
                  <a:lnTo>
                    <a:pt x="1019810" y="1066545"/>
                  </a:lnTo>
                  <a:lnTo>
                    <a:pt x="1269364" y="979169"/>
                  </a:lnTo>
                  <a:lnTo>
                    <a:pt x="1519301" y="1066545"/>
                  </a:lnTo>
                  <a:lnTo>
                    <a:pt x="1269491" y="1142364"/>
                  </a:lnTo>
                  <a:close/>
                </a:path>
                <a:path w="3204845" h="1957704">
                  <a:moveTo>
                    <a:pt x="1269491" y="1142364"/>
                  </a:moveTo>
                  <a:lnTo>
                    <a:pt x="1269491" y="1444752"/>
                  </a:lnTo>
                </a:path>
                <a:path w="3204845" h="1957704">
                  <a:moveTo>
                    <a:pt x="1519301" y="1066545"/>
                  </a:moveTo>
                  <a:lnTo>
                    <a:pt x="1519301" y="1368933"/>
                  </a:lnTo>
                </a:path>
                <a:path w="3204845" h="1957704">
                  <a:moveTo>
                    <a:pt x="1019810" y="1066545"/>
                  </a:moveTo>
                  <a:lnTo>
                    <a:pt x="1019810" y="1203833"/>
                  </a:lnTo>
                </a:path>
                <a:path w="3204845" h="1957704">
                  <a:moveTo>
                    <a:pt x="2111629" y="1763014"/>
                  </a:moveTo>
                  <a:lnTo>
                    <a:pt x="2095881" y="1810892"/>
                  </a:lnTo>
                  <a:lnTo>
                    <a:pt x="2051304" y="1854580"/>
                  </a:lnTo>
                  <a:lnTo>
                    <a:pt x="1981708" y="1892299"/>
                  </a:lnTo>
                  <a:lnTo>
                    <a:pt x="1938655" y="1908555"/>
                  </a:lnTo>
                  <a:lnTo>
                    <a:pt x="1890903" y="1922779"/>
                  </a:lnTo>
                  <a:lnTo>
                    <a:pt x="1838833" y="1934971"/>
                  </a:lnTo>
                  <a:lnTo>
                    <a:pt x="1782953" y="1944623"/>
                  </a:lnTo>
                  <a:lnTo>
                    <a:pt x="1723643" y="1951735"/>
                  </a:lnTo>
                  <a:lnTo>
                    <a:pt x="1661414" y="1956180"/>
                  </a:lnTo>
                  <a:lnTo>
                    <a:pt x="1596897" y="1957704"/>
                  </a:lnTo>
                  <a:lnTo>
                    <a:pt x="1532255" y="1956180"/>
                  </a:lnTo>
                  <a:lnTo>
                    <a:pt x="1470152" y="1951735"/>
                  </a:lnTo>
                  <a:lnTo>
                    <a:pt x="1410842" y="1944623"/>
                  </a:lnTo>
                  <a:lnTo>
                    <a:pt x="1354836" y="1934971"/>
                  </a:lnTo>
                  <a:lnTo>
                    <a:pt x="1302765" y="1922779"/>
                  </a:lnTo>
                  <a:lnTo>
                    <a:pt x="1255014" y="1908555"/>
                  </a:lnTo>
                  <a:lnTo>
                    <a:pt x="1211961" y="1892299"/>
                  </a:lnTo>
                  <a:lnTo>
                    <a:pt x="1174241" y="1874265"/>
                  </a:lnTo>
                  <a:lnTo>
                    <a:pt x="1116711" y="1833371"/>
                  </a:lnTo>
                  <a:lnTo>
                    <a:pt x="1086104" y="1787397"/>
                  </a:lnTo>
                  <a:lnTo>
                    <a:pt x="1082039" y="1763014"/>
                  </a:lnTo>
                  <a:lnTo>
                    <a:pt x="1086104" y="1738629"/>
                  </a:lnTo>
                  <a:lnTo>
                    <a:pt x="1116711" y="1692655"/>
                  </a:lnTo>
                  <a:lnTo>
                    <a:pt x="1174241" y="1651761"/>
                  </a:lnTo>
                  <a:lnTo>
                    <a:pt x="1211961" y="1633727"/>
                  </a:lnTo>
                  <a:lnTo>
                    <a:pt x="1255014" y="1617471"/>
                  </a:lnTo>
                  <a:lnTo>
                    <a:pt x="1302765" y="1603247"/>
                  </a:lnTo>
                  <a:lnTo>
                    <a:pt x="1354836" y="1591183"/>
                  </a:lnTo>
                  <a:lnTo>
                    <a:pt x="1410842" y="1581403"/>
                  </a:lnTo>
                  <a:lnTo>
                    <a:pt x="1470152" y="1574291"/>
                  </a:lnTo>
                  <a:lnTo>
                    <a:pt x="1532255" y="1569846"/>
                  </a:lnTo>
                  <a:lnTo>
                    <a:pt x="1596897" y="1568322"/>
                  </a:lnTo>
                  <a:lnTo>
                    <a:pt x="1661414" y="1569846"/>
                  </a:lnTo>
                  <a:lnTo>
                    <a:pt x="1723643" y="1574291"/>
                  </a:lnTo>
                  <a:lnTo>
                    <a:pt x="1782953" y="1581403"/>
                  </a:lnTo>
                  <a:lnTo>
                    <a:pt x="1838833" y="1591183"/>
                  </a:lnTo>
                  <a:lnTo>
                    <a:pt x="1890903" y="1603247"/>
                  </a:lnTo>
                  <a:lnTo>
                    <a:pt x="1938655" y="1617471"/>
                  </a:lnTo>
                  <a:lnTo>
                    <a:pt x="1981708" y="1633727"/>
                  </a:lnTo>
                  <a:lnTo>
                    <a:pt x="2019300" y="1651761"/>
                  </a:lnTo>
                  <a:lnTo>
                    <a:pt x="2076958" y="1692655"/>
                  </a:lnTo>
                  <a:lnTo>
                    <a:pt x="2107565" y="1738629"/>
                  </a:lnTo>
                  <a:lnTo>
                    <a:pt x="2111629" y="1763014"/>
                  </a:lnTo>
                  <a:close/>
                </a:path>
                <a:path w="3204845" h="1957704">
                  <a:moveTo>
                    <a:pt x="375919" y="1683003"/>
                  </a:moveTo>
                  <a:lnTo>
                    <a:pt x="375919" y="844930"/>
                  </a:lnTo>
                </a:path>
                <a:path w="3204845" h="1957704">
                  <a:moveTo>
                    <a:pt x="547369" y="986281"/>
                  </a:moveTo>
                  <a:lnTo>
                    <a:pt x="536320" y="1002791"/>
                  </a:lnTo>
                  <a:lnTo>
                    <a:pt x="506094" y="1016253"/>
                  </a:lnTo>
                  <a:lnTo>
                    <a:pt x="461390" y="1025397"/>
                  </a:lnTo>
                  <a:lnTo>
                    <a:pt x="406527" y="1028699"/>
                  </a:lnTo>
                  <a:lnTo>
                    <a:pt x="351663" y="1025397"/>
                  </a:lnTo>
                  <a:lnTo>
                    <a:pt x="306959" y="1016253"/>
                  </a:lnTo>
                  <a:lnTo>
                    <a:pt x="276733" y="1002791"/>
                  </a:lnTo>
                  <a:lnTo>
                    <a:pt x="265557" y="986281"/>
                  </a:lnTo>
                  <a:lnTo>
                    <a:pt x="276733" y="969898"/>
                  </a:lnTo>
                  <a:lnTo>
                    <a:pt x="306959" y="956436"/>
                  </a:lnTo>
                  <a:lnTo>
                    <a:pt x="351663" y="947292"/>
                  </a:lnTo>
                  <a:lnTo>
                    <a:pt x="406527" y="943990"/>
                  </a:lnTo>
                  <a:lnTo>
                    <a:pt x="461390" y="947292"/>
                  </a:lnTo>
                  <a:lnTo>
                    <a:pt x="506094" y="956436"/>
                  </a:lnTo>
                  <a:lnTo>
                    <a:pt x="536320" y="969898"/>
                  </a:lnTo>
                  <a:lnTo>
                    <a:pt x="547369" y="986281"/>
                  </a:lnTo>
                  <a:close/>
                </a:path>
                <a:path w="3204845" h="1957704">
                  <a:moveTo>
                    <a:pt x="2835783" y="1573529"/>
                  </a:moveTo>
                  <a:lnTo>
                    <a:pt x="2517647" y="1672335"/>
                  </a:lnTo>
                </a:path>
                <a:path w="3204845" h="1957704">
                  <a:moveTo>
                    <a:pt x="2517647" y="1568322"/>
                  </a:moveTo>
                  <a:lnTo>
                    <a:pt x="2267839" y="1492503"/>
                  </a:lnTo>
                  <a:lnTo>
                    <a:pt x="2492756" y="1414906"/>
                  </a:lnTo>
                  <a:lnTo>
                    <a:pt x="2752852" y="1494789"/>
                  </a:lnTo>
                  <a:lnTo>
                    <a:pt x="2517647" y="1568322"/>
                  </a:lnTo>
                  <a:close/>
                </a:path>
                <a:path w="3204845" h="1957704">
                  <a:moveTo>
                    <a:pt x="2517647" y="1568322"/>
                  </a:moveTo>
                  <a:lnTo>
                    <a:pt x="2517647" y="1672335"/>
                  </a:lnTo>
                  <a:lnTo>
                    <a:pt x="2267839" y="1596389"/>
                  </a:lnTo>
                  <a:lnTo>
                    <a:pt x="2267839" y="1492503"/>
                  </a:lnTo>
                </a:path>
                <a:path w="3204845" h="1957704">
                  <a:moveTo>
                    <a:pt x="2835783" y="1573529"/>
                  </a:moveTo>
                  <a:lnTo>
                    <a:pt x="2835783" y="1469643"/>
                  </a:lnTo>
                  <a:lnTo>
                    <a:pt x="2752852" y="1494789"/>
                  </a:lnTo>
                  <a:lnTo>
                    <a:pt x="2797429" y="1203452"/>
                  </a:lnTo>
                  <a:lnTo>
                    <a:pt x="2547746" y="1120902"/>
                  </a:lnTo>
                  <a:lnTo>
                    <a:pt x="2492756" y="1414906"/>
                  </a:lnTo>
                </a:path>
                <a:path w="3204845" h="1957704">
                  <a:moveTo>
                    <a:pt x="2835783" y="1469643"/>
                  </a:moveTo>
                  <a:lnTo>
                    <a:pt x="2770632" y="1440433"/>
                  </a:lnTo>
                </a:path>
                <a:path w="3204845" h="1957704">
                  <a:moveTo>
                    <a:pt x="520191" y="1520697"/>
                  </a:moveTo>
                  <a:lnTo>
                    <a:pt x="0" y="1703577"/>
                  </a:lnTo>
                  <a:lnTo>
                    <a:pt x="0" y="505332"/>
                  </a:lnTo>
                  <a:lnTo>
                    <a:pt x="1602105" y="0"/>
                  </a:lnTo>
                  <a:lnTo>
                    <a:pt x="3204337" y="503046"/>
                  </a:lnTo>
                  <a:lnTo>
                    <a:pt x="3204337" y="1683003"/>
                  </a:lnTo>
                  <a:lnTo>
                    <a:pt x="2835783" y="1573529"/>
                  </a:lnTo>
                </a:path>
                <a:path w="3204845" h="1957704">
                  <a:moveTo>
                    <a:pt x="2445131" y="1424558"/>
                  </a:moveTo>
                  <a:lnTo>
                    <a:pt x="1974214" y="1273047"/>
                  </a:lnTo>
                  <a:lnTo>
                    <a:pt x="1974214" y="409066"/>
                  </a:lnTo>
                  <a:lnTo>
                    <a:pt x="1602105" y="285114"/>
                  </a:lnTo>
                  <a:lnTo>
                    <a:pt x="1602105" y="1179829"/>
                  </a:lnTo>
                </a:path>
                <a:path w="3204845" h="1957704">
                  <a:moveTo>
                    <a:pt x="1317243" y="703198"/>
                  </a:moveTo>
                  <a:lnTo>
                    <a:pt x="904747" y="840104"/>
                  </a:lnTo>
                  <a:lnTo>
                    <a:pt x="904747" y="421893"/>
                  </a:lnTo>
                  <a:lnTo>
                    <a:pt x="1317243" y="290829"/>
                  </a:lnTo>
                  <a:lnTo>
                    <a:pt x="1317243" y="703198"/>
                  </a:lnTo>
                  <a:close/>
                </a:path>
                <a:path w="3204845" h="1957704">
                  <a:moveTo>
                    <a:pt x="1956181" y="1081023"/>
                  </a:moveTo>
                  <a:lnTo>
                    <a:pt x="1528064" y="1231645"/>
                  </a:lnTo>
                </a:path>
              </a:pathLst>
            </a:custGeom>
            <a:ln w="50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1283" y="2321432"/>
              <a:ext cx="2207895" cy="13022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66609" y="2424810"/>
            <a:ext cx="153352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11700"/>
              </a:lnSpc>
              <a:spcBef>
                <a:spcPts val="100"/>
              </a:spcBef>
            </a:pPr>
            <a:r>
              <a:rPr sz="1200" i="1" dirty="0">
                <a:solidFill>
                  <a:srgbClr val="221F1F"/>
                </a:solidFill>
                <a:latin typeface="Verdana"/>
                <a:cs typeface="Verdana"/>
              </a:rPr>
              <a:t>Pas</a:t>
            </a:r>
            <a:r>
              <a:rPr sz="1200" i="1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221F1F"/>
                </a:solidFill>
                <a:latin typeface="Verdana"/>
                <a:cs typeface="Verdana"/>
              </a:rPr>
              <a:t>godt</a:t>
            </a:r>
            <a:r>
              <a:rPr sz="1200" i="1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spc="-25" dirty="0">
                <a:solidFill>
                  <a:srgbClr val="221F1F"/>
                </a:solidFill>
                <a:latin typeface="Verdana"/>
                <a:cs typeface="Verdana"/>
              </a:rPr>
              <a:t>på </a:t>
            </a:r>
            <a:r>
              <a:rPr sz="1200" i="1" spc="-40" dirty="0">
                <a:solidFill>
                  <a:srgbClr val="221F1F"/>
                </a:solidFill>
                <a:latin typeface="Verdana"/>
                <a:cs typeface="Verdana"/>
              </a:rPr>
              <a:t>genhusningsboligen!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68133" y="3057271"/>
            <a:ext cx="1529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5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200" i="1" spc="-1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221F1F"/>
                </a:solidFill>
                <a:latin typeface="Verdana"/>
                <a:cs typeface="Verdana"/>
              </a:rPr>
              <a:t>bo</a:t>
            </a:r>
            <a:r>
              <a:rPr sz="1200" i="1" spc="-1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spc="-30" dirty="0">
                <a:solidFill>
                  <a:srgbClr val="221F1F"/>
                </a:solidFill>
                <a:latin typeface="Verdana"/>
                <a:cs typeface="Verdana"/>
              </a:rPr>
              <a:t>der</a:t>
            </a:r>
            <a:r>
              <a:rPr sz="1200" i="1" spc="-1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spc="-25" dirty="0">
                <a:solidFill>
                  <a:srgbClr val="221F1F"/>
                </a:solidFill>
                <a:latin typeface="Verdana"/>
                <a:cs typeface="Verdana"/>
              </a:rPr>
              <a:t>efter</a:t>
            </a:r>
            <a:r>
              <a:rPr sz="1200" i="1" spc="-1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200" i="1" spc="-20" dirty="0">
                <a:solidFill>
                  <a:srgbClr val="221F1F"/>
                </a:solidFill>
                <a:latin typeface="Verdana"/>
                <a:cs typeface="Verdana"/>
              </a:rPr>
              <a:t>dig.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500" y="985773"/>
            <a:ext cx="19424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FLYTNING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60245"/>
            <a:ext cx="1373632" cy="274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2968625"/>
            <a:ext cx="5064125" cy="429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5965">
              <a:lnSpc>
                <a:spcPct val="120100"/>
              </a:lnSpc>
              <a:spcBef>
                <a:spcPts val="100"/>
              </a:spcBef>
            </a:pP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Et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flyttefirma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hjælper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med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flytning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den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midlertidige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genhusningsbolig.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Flyttefirmaet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foretage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’besigtigelse’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inden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flytning,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så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sz="1800" spc="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har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overblik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over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dit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indbo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kan 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planlægge</a:t>
            </a: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flytningen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sammen</a:t>
            </a:r>
            <a:r>
              <a:rPr sz="1800" spc="-1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med</a:t>
            </a:r>
            <a:r>
              <a:rPr sz="1800" spc="-1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dig.</a:t>
            </a:r>
            <a:endParaRPr lang="da-DK" sz="1800" spc="-20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endParaRPr lang="da-DK" spc="-20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r>
              <a:rPr lang="da-DK" sz="1800" spc="-85" dirty="0">
                <a:solidFill>
                  <a:srgbClr val="231F20"/>
                </a:solidFill>
                <a:latin typeface="Verdana"/>
                <a:cs typeface="Verdana"/>
              </a:rPr>
              <a:t>Flyttekasser</a:t>
            </a:r>
            <a:r>
              <a:rPr lang="da-DK" sz="18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800" spc="-55" dirty="0">
                <a:solidFill>
                  <a:srgbClr val="231F20"/>
                </a:solidFill>
                <a:latin typeface="Verdana"/>
                <a:cs typeface="Verdana"/>
              </a:rPr>
              <a:t>vil</a:t>
            </a:r>
            <a:r>
              <a:rPr lang="da-DK" sz="18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800" spc="-70" dirty="0">
                <a:solidFill>
                  <a:srgbClr val="231F20"/>
                </a:solidFill>
                <a:latin typeface="Verdana"/>
                <a:cs typeface="Verdana"/>
              </a:rPr>
              <a:t>blive</a:t>
            </a:r>
            <a:r>
              <a:rPr lang="da-DK" sz="18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800" spc="-85" dirty="0">
                <a:solidFill>
                  <a:srgbClr val="231F20"/>
                </a:solidFill>
                <a:latin typeface="Verdana"/>
                <a:cs typeface="Verdana"/>
              </a:rPr>
              <a:t>udlånt</a:t>
            </a:r>
            <a:r>
              <a:rPr lang="da-DK" sz="18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800" spc="-75" dirty="0">
                <a:solidFill>
                  <a:srgbClr val="231F20"/>
                </a:solidFill>
                <a:latin typeface="Verdana"/>
                <a:cs typeface="Verdana"/>
              </a:rPr>
              <a:t>af</a:t>
            </a:r>
            <a:r>
              <a:rPr lang="da-DK" sz="18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800" spc="-10" dirty="0">
                <a:solidFill>
                  <a:srgbClr val="231F20"/>
                </a:solidFill>
                <a:latin typeface="Verdana"/>
                <a:cs typeface="Verdana"/>
              </a:rPr>
              <a:t>flyttefirmaet.</a:t>
            </a: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endParaRPr lang="da-DK" spc="-10" dirty="0">
              <a:solidFill>
                <a:srgbClr val="231F2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r>
              <a:rPr lang="da-DK" sz="1800" spc="-10" dirty="0">
                <a:solidFill>
                  <a:srgbClr val="231F20"/>
                </a:solidFill>
                <a:latin typeface="Verdana"/>
                <a:cs typeface="Verdana"/>
              </a:rPr>
              <a:t>Du kan selv vælge om du vil have alle dine ejendele med dig, eller om du vil have noget </a:t>
            </a:r>
            <a:r>
              <a:rPr lang="da-DK" sz="1800" spc="-10">
                <a:solidFill>
                  <a:srgbClr val="231F20"/>
                </a:solidFill>
                <a:latin typeface="Verdana"/>
                <a:cs typeface="Verdana"/>
              </a:rPr>
              <a:t>på depot.</a:t>
            </a:r>
            <a:endParaRPr lang="da-DK" sz="1800" dirty="0">
              <a:latin typeface="Verdana"/>
              <a:cs typeface="Verdana"/>
            </a:endParaRPr>
          </a:p>
          <a:p>
            <a:pPr marL="12700" marR="5080" algn="just">
              <a:lnSpc>
                <a:spcPct val="120300"/>
              </a:lnSpc>
              <a:spcBef>
                <a:spcPts val="5"/>
              </a:spcBef>
            </a:pP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6" name="object 6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8740" y="3314573"/>
              <a:ext cx="2433320" cy="1416050"/>
            </a:xfrm>
            <a:custGeom>
              <a:avLst/>
              <a:gdLst/>
              <a:ahLst/>
              <a:cxnLst/>
              <a:rect l="l" t="t" r="r" b="b"/>
              <a:pathLst>
                <a:path w="2433320" h="1416050">
                  <a:moveTo>
                    <a:pt x="833754" y="1257172"/>
                  </a:moveTo>
                  <a:lnTo>
                    <a:pt x="1683892" y="1257172"/>
                  </a:lnTo>
                  <a:lnTo>
                    <a:pt x="1683892" y="0"/>
                  </a:lnTo>
                  <a:lnTo>
                    <a:pt x="250698" y="0"/>
                  </a:lnTo>
                  <a:lnTo>
                    <a:pt x="250698" y="817499"/>
                  </a:lnTo>
                </a:path>
                <a:path w="2433320" h="1416050">
                  <a:moveTo>
                    <a:pt x="250698" y="1019428"/>
                  </a:moveTo>
                  <a:lnTo>
                    <a:pt x="250698" y="1257172"/>
                  </a:lnTo>
                  <a:lnTo>
                    <a:pt x="478789" y="1257172"/>
                  </a:lnTo>
                </a:path>
                <a:path w="2433320" h="1416050">
                  <a:moveTo>
                    <a:pt x="133476" y="830452"/>
                  </a:moveTo>
                  <a:lnTo>
                    <a:pt x="657859" y="830452"/>
                  </a:lnTo>
                </a:path>
                <a:path w="2433320" h="1416050">
                  <a:moveTo>
                    <a:pt x="0" y="1006347"/>
                  </a:moveTo>
                  <a:lnTo>
                    <a:pt x="395731" y="1006347"/>
                  </a:lnTo>
                </a:path>
                <a:path w="2433320" h="1416050">
                  <a:moveTo>
                    <a:pt x="1882520" y="1257172"/>
                  </a:moveTo>
                  <a:lnTo>
                    <a:pt x="1683892" y="1257172"/>
                  </a:lnTo>
                </a:path>
                <a:path w="2433320" h="1416050">
                  <a:moveTo>
                    <a:pt x="1683892" y="71627"/>
                  </a:moveTo>
                  <a:lnTo>
                    <a:pt x="2012823" y="71627"/>
                  </a:lnTo>
                  <a:lnTo>
                    <a:pt x="2432938" y="732789"/>
                  </a:lnTo>
                  <a:lnTo>
                    <a:pt x="2432938" y="1257172"/>
                  </a:lnTo>
                  <a:lnTo>
                    <a:pt x="2231008" y="1257172"/>
                  </a:lnTo>
                </a:path>
                <a:path w="2433320" h="1416050">
                  <a:moveTo>
                    <a:pt x="2154301" y="294259"/>
                  </a:moveTo>
                  <a:lnTo>
                    <a:pt x="1846706" y="294259"/>
                  </a:lnTo>
                  <a:lnTo>
                    <a:pt x="1846706" y="664337"/>
                  </a:lnTo>
                  <a:lnTo>
                    <a:pt x="2389504" y="664337"/>
                  </a:lnTo>
                </a:path>
                <a:path w="2433320" h="1416050">
                  <a:moveTo>
                    <a:pt x="816609" y="1257172"/>
                  </a:moveTo>
                  <a:lnTo>
                    <a:pt x="808608" y="1307338"/>
                  </a:lnTo>
                  <a:lnTo>
                    <a:pt x="786002" y="1350899"/>
                  </a:lnTo>
                  <a:lnTo>
                    <a:pt x="751712" y="1385315"/>
                  </a:lnTo>
                  <a:lnTo>
                    <a:pt x="708025" y="1407795"/>
                  </a:lnTo>
                  <a:lnTo>
                    <a:pt x="657859" y="1415922"/>
                  </a:lnTo>
                  <a:lnTo>
                    <a:pt x="607694" y="1407795"/>
                  </a:lnTo>
                  <a:lnTo>
                    <a:pt x="564133" y="1385315"/>
                  </a:lnTo>
                  <a:lnTo>
                    <a:pt x="529716" y="1350899"/>
                  </a:lnTo>
                  <a:lnTo>
                    <a:pt x="507237" y="1307338"/>
                  </a:lnTo>
                  <a:lnTo>
                    <a:pt x="499109" y="1257172"/>
                  </a:lnTo>
                  <a:lnTo>
                    <a:pt x="507237" y="1207008"/>
                  </a:lnTo>
                  <a:lnTo>
                    <a:pt x="529716" y="1163320"/>
                  </a:lnTo>
                  <a:lnTo>
                    <a:pt x="564133" y="1129030"/>
                  </a:lnTo>
                  <a:lnTo>
                    <a:pt x="607694" y="1106424"/>
                  </a:lnTo>
                  <a:lnTo>
                    <a:pt x="657859" y="1098422"/>
                  </a:lnTo>
                  <a:lnTo>
                    <a:pt x="708025" y="1106424"/>
                  </a:lnTo>
                  <a:lnTo>
                    <a:pt x="751712" y="1129030"/>
                  </a:lnTo>
                  <a:lnTo>
                    <a:pt x="786002" y="1163320"/>
                  </a:lnTo>
                  <a:lnTo>
                    <a:pt x="808608" y="1207008"/>
                  </a:lnTo>
                  <a:lnTo>
                    <a:pt x="816609" y="1257172"/>
                  </a:lnTo>
                  <a:close/>
                </a:path>
                <a:path w="2433320" h="1416050">
                  <a:moveTo>
                    <a:pt x="2217165" y="1257172"/>
                  </a:moveTo>
                  <a:lnTo>
                    <a:pt x="2209164" y="1307338"/>
                  </a:lnTo>
                  <a:lnTo>
                    <a:pt x="2186558" y="1350899"/>
                  </a:lnTo>
                  <a:lnTo>
                    <a:pt x="2152141" y="1385315"/>
                  </a:lnTo>
                  <a:lnTo>
                    <a:pt x="2108580" y="1407795"/>
                  </a:lnTo>
                  <a:lnTo>
                    <a:pt x="2058415" y="1415922"/>
                  </a:lnTo>
                  <a:lnTo>
                    <a:pt x="2008251" y="1407795"/>
                  </a:lnTo>
                  <a:lnTo>
                    <a:pt x="1964689" y="1385315"/>
                  </a:lnTo>
                  <a:lnTo>
                    <a:pt x="1930273" y="1350899"/>
                  </a:lnTo>
                  <a:lnTo>
                    <a:pt x="1907793" y="1307338"/>
                  </a:lnTo>
                  <a:lnTo>
                    <a:pt x="1899665" y="1257172"/>
                  </a:lnTo>
                  <a:lnTo>
                    <a:pt x="1907793" y="1207008"/>
                  </a:lnTo>
                  <a:lnTo>
                    <a:pt x="1930273" y="1163320"/>
                  </a:lnTo>
                  <a:lnTo>
                    <a:pt x="1964689" y="1129030"/>
                  </a:lnTo>
                  <a:lnTo>
                    <a:pt x="2008251" y="1106424"/>
                  </a:lnTo>
                  <a:lnTo>
                    <a:pt x="2058415" y="1098422"/>
                  </a:lnTo>
                  <a:lnTo>
                    <a:pt x="2108580" y="1106424"/>
                  </a:lnTo>
                  <a:lnTo>
                    <a:pt x="2152141" y="1129030"/>
                  </a:lnTo>
                  <a:lnTo>
                    <a:pt x="2186558" y="1163320"/>
                  </a:lnTo>
                  <a:lnTo>
                    <a:pt x="2209164" y="1207008"/>
                  </a:lnTo>
                  <a:lnTo>
                    <a:pt x="2217165" y="1257172"/>
                  </a:lnTo>
                  <a:close/>
                </a:path>
              </a:pathLst>
            </a:custGeom>
            <a:ln w="4893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9191" y="4474285"/>
              <a:ext cx="194856" cy="194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747" y="4469358"/>
              <a:ext cx="194868" cy="1948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06817" y="4704206"/>
              <a:ext cx="1193165" cy="893444"/>
            </a:xfrm>
            <a:custGeom>
              <a:avLst/>
              <a:gdLst/>
              <a:ahLst/>
              <a:cxnLst/>
              <a:rect l="l" t="t" r="r" b="b"/>
              <a:pathLst>
                <a:path w="1193165" h="893445">
                  <a:moveTo>
                    <a:pt x="1193164" y="762380"/>
                  </a:moveTo>
                  <a:lnTo>
                    <a:pt x="934338" y="857884"/>
                  </a:lnTo>
                  <a:lnTo>
                    <a:pt x="685418" y="754760"/>
                  </a:lnTo>
                </a:path>
                <a:path w="1193165" h="893445">
                  <a:moveTo>
                    <a:pt x="1193164" y="102996"/>
                  </a:moveTo>
                  <a:lnTo>
                    <a:pt x="934338" y="198500"/>
                  </a:lnTo>
                  <a:lnTo>
                    <a:pt x="685418" y="95503"/>
                  </a:lnTo>
                  <a:lnTo>
                    <a:pt x="944245" y="0"/>
                  </a:lnTo>
                  <a:lnTo>
                    <a:pt x="1193164" y="102996"/>
                  </a:lnTo>
                  <a:close/>
                </a:path>
                <a:path w="1193165" h="893445">
                  <a:moveTo>
                    <a:pt x="934338" y="198500"/>
                  </a:moveTo>
                  <a:lnTo>
                    <a:pt x="934338" y="857884"/>
                  </a:lnTo>
                </a:path>
                <a:path w="1193165" h="893445">
                  <a:moveTo>
                    <a:pt x="685418" y="95503"/>
                  </a:moveTo>
                  <a:lnTo>
                    <a:pt x="685418" y="754760"/>
                  </a:lnTo>
                </a:path>
                <a:path w="1193165" h="893445">
                  <a:moveTo>
                    <a:pt x="1193164" y="102996"/>
                  </a:moveTo>
                  <a:lnTo>
                    <a:pt x="1193164" y="762380"/>
                  </a:lnTo>
                </a:path>
                <a:path w="1193165" h="893445">
                  <a:moveTo>
                    <a:pt x="668654" y="741552"/>
                  </a:moveTo>
                  <a:lnTo>
                    <a:pt x="248920" y="893317"/>
                  </a:lnTo>
                  <a:lnTo>
                    <a:pt x="0" y="790193"/>
                  </a:lnTo>
                </a:path>
                <a:path w="1193165" h="893445">
                  <a:moveTo>
                    <a:pt x="668654" y="520699"/>
                  </a:moveTo>
                  <a:lnTo>
                    <a:pt x="248920" y="672464"/>
                  </a:lnTo>
                  <a:lnTo>
                    <a:pt x="0" y="569340"/>
                  </a:lnTo>
                  <a:lnTo>
                    <a:pt x="419861" y="417575"/>
                  </a:lnTo>
                  <a:lnTo>
                    <a:pt x="668654" y="520699"/>
                  </a:lnTo>
                  <a:close/>
                </a:path>
                <a:path w="1193165" h="893445">
                  <a:moveTo>
                    <a:pt x="248920" y="672464"/>
                  </a:moveTo>
                  <a:lnTo>
                    <a:pt x="248920" y="893317"/>
                  </a:lnTo>
                </a:path>
                <a:path w="1193165" h="893445">
                  <a:moveTo>
                    <a:pt x="0" y="569340"/>
                  </a:moveTo>
                  <a:lnTo>
                    <a:pt x="0" y="790193"/>
                  </a:lnTo>
                </a:path>
                <a:path w="1193165" h="893445">
                  <a:moveTo>
                    <a:pt x="668654" y="520699"/>
                  </a:moveTo>
                  <a:lnTo>
                    <a:pt x="668654" y="741552"/>
                  </a:lnTo>
                </a:path>
              </a:pathLst>
            </a:custGeom>
            <a:ln w="365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142" y="5124068"/>
              <a:ext cx="633730" cy="450850"/>
            </a:xfrm>
            <a:custGeom>
              <a:avLst/>
              <a:gdLst/>
              <a:ahLst/>
              <a:cxnLst/>
              <a:rect l="l" t="t" r="r" b="b"/>
              <a:pathLst>
                <a:path w="633729" h="450850">
                  <a:moveTo>
                    <a:pt x="633222" y="306705"/>
                  </a:moveTo>
                  <a:lnTo>
                    <a:pt x="235711" y="450469"/>
                  </a:lnTo>
                  <a:lnTo>
                    <a:pt x="0" y="352806"/>
                  </a:lnTo>
                </a:path>
                <a:path w="633729" h="450850">
                  <a:moveTo>
                    <a:pt x="633222" y="97536"/>
                  </a:moveTo>
                  <a:lnTo>
                    <a:pt x="235711" y="241300"/>
                  </a:lnTo>
                  <a:lnTo>
                    <a:pt x="0" y="143637"/>
                  </a:lnTo>
                  <a:lnTo>
                    <a:pt x="397509" y="0"/>
                  </a:lnTo>
                  <a:lnTo>
                    <a:pt x="633222" y="97536"/>
                  </a:lnTo>
                  <a:close/>
                </a:path>
                <a:path w="633729" h="450850">
                  <a:moveTo>
                    <a:pt x="235711" y="241300"/>
                  </a:moveTo>
                  <a:lnTo>
                    <a:pt x="235711" y="450469"/>
                  </a:lnTo>
                </a:path>
                <a:path w="633729" h="450850">
                  <a:moveTo>
                    <a:pt x="0" y="143637"/>
                  </a:moveTo>
                  <a:lnTo>
                    <a:pt x="0" y="352806"/>
                  </a:lnTo>
                </a:path>
                <a:path w="633729" h="450850">
                  <a:moveTo>
                    <a:pt x="633222" y="97536"/>
                  </a:moveTo>
                  <a:lnTo>
                    <a:pt x="633222" y="306705"/>
                  </a:lnTo>
                </a:path>
              </a:pathLst>
            </a:custGeom>
            <a:ln w="3458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3336" y="3854957"/>
              <a:ext cx="474980" cy="1673225"/>
            </a:xfrm>
            <a:custGeom>
              <a:avLst/>
              <a:gdLst/>
              <a:ahLst/>
              <a:cxnLst/>
              <a:rect l="l" t="t" r="r" b="b"/>
              <a:pathLst>
                <a:path w="474979" h="1673225">
                  <a:moveTo>
                    <a:pt x="397256" y="959992"/>
                  </a:moveTo>
                  <a:lnTo>
                    <a:pt x="422275" y="957198"/>
                  </a:lnTo>
                  <a:lnTo>
                    <a:pt x="441198" y="946911"/>
                  </a:lnTo>
                  <a:lnTo>
                    <a:pt x="453263" y="929131"/>
                  </a:lnTo>
                  <a:lnTo>
                    <a:pt x="457581" y="904112"/>
                  </a:lnTo>
                  <a:lnTo>
                    <a:pt x="457581" y="864615"/>
                  </a:lnTo>
                </a:path>
                <a:path w="474979" h="1673225">
                  <a:moveTo>
                    <a:pt x="82169" y="959992"/>
                  </a:moveTo>
                  <a:lnTo>
                    <a:pt x="57150" y="957198"/>
                  </a:lnTo>
                  <a:lnTo>
                    <a:pt x="38227" y="946911"/>
                  </a:lnTo>
                  <a:lnTo>
                    <a:pt x="26162" y="929131"/>
                  </a:lnTo>
                  <a:lnTo>
                    <a:pt x="21844" y="904112"/>
                  </a:lnTo>
                  <a:lnTo>
                    <a:pt x="21844" y="864615"/>
                  </a:lnTo>
                </a:path>
                <a:path w="474979" h="1673225">
                  <a:moveTo>
                    <a:pt x="189230" y="219201"/>
                  </a:moveTo>
                  <a:lnTo>
                    <a:pt x="50419" y="294258"/>
                  </a:lnTo>
                  <a:lnTo>
                    <a:pt x="12827" y="332231"/>
                  </a:lnTo>
                  <a:lnTo>
                    <a:pt x="0" y="384428"/>
                  </a:lnTo>
                  <a:lnTo>
                    <a:pt x="0" y="845946"/>
                  </a:lnTo>
                  <a:lnTo>
                    <a:pt x="87630" y="871346"/>
                  </a:lnTo>
                  <a:lnTo>
                    <a:pt x="149352" y="1673224"/>
                  </a:lnTo>
                  <a:lnTo>
                    <a:pt x="243078" y="1673224"/>
                  </a:lnTo>
                  <a:lnTo>
                    <a:pt x="328168" y="1673224"/>
                  </a:lnTo>
                  <a:lnTo>
                    <a:pt x="390398" y="876299"/>
                  </a:lnTo>
                  <a:lnTo>
                    <a:pt x="474853" y="847724"/>
                  </a:lnTo>
                  <a:lnTo>
                    <a:pt x="474853" y="384428"/>
                  </a:lnTo>
                  <a:lnTo>
                    <a:pt x="471678" y="357886"/>
                  </a:lnTo>
                  <a:lnTo>
                    <a:pt x="462280" y="332231"/>
                  </a:lnTo>
                  <a:lnTo>
                    <a:pt x="446405" y="310133"/>
                  </a:lnTo>
                  <a:lnTo>
                    <a:pt x="424434" y="294258"/>
                  </a:lnTo>
                  <a:lnTo>
                    <a:pt x="287401" y="219455"/>
                  </a:lnTo>
                </a:path>
                <a:path w="474979" h="1673225">
                  <a:moveTo>
                    <a:pt x="122682" y="46608"/>
                  </a:moveTo>
                  <a:lnTo>
                    <a:pt x="132080" y="101218"/>
                  </a:lnTo>
                  <a:lnTo>
                    <a:pt x="156972" y="140588"/>
                  </a:lnTo>
                  <a:lnTo>
                    <a:pt x="192913" y="164464"/>
                  </a:lnTo>
                  <a:lnTo>
                    <a:pt x="235077" y="172592"/>
                  </a:lnTo>
                  <a:lnTo>
                    <a:pt x="277368" y="164591"/>
                  </a:lnTo>
                  <a:lnTo>
                    <a:pt x="313309" y="140969"/>
                  </a:lnTo>
                  <a:lnTo>
                    <a:pt x="338201" y="101600"/>
                  </a:lnTo>
                  <a:lnTo>
                    <a:pt x="347599" y="46608"/>
                  </a:lnTo>
                  <a:lnTo>
                    <a:pt x="347599" y="0"/>
                  </a:lnTo>
                  <a:lnTo>
                    <a:pt x="122682" y="0"/>
                  </a:lnTo>
                  <a:lnTo>
                    <a:pt x="122682" y="46608"/>
                  </a:lnTo>
                  <a:close/>
                </a:path>
              </a:pathLst>
            </a:custGeom>
            <a:ln w="3185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6564" y="4001122"/>
              <a:ext cx="130505" cy="1441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89216" y="3688461"/>
              <a:ext cx="363855" cy="1911350"/>
            </a:xfrm>
            <a:custGeom>
              <a:avLst/>
              <a:gdLst/>
              <a:ahLst/>
              <a:cxnLst/>
              <a:rect l="l" t="t" r="r" b="b"/>
              <a:pathLst>
                <a:path w="363854" h="1911350">
                  <a:moveTo>
                    <a:pt x="32892" y="1029334"/>
                  </a:moveTo>
                  <a:lnTo>
                    <a:pt x="32892" y="584073"/>
                  </a:lnTo>
                </a:path>
                <a:path w="363854" h="1911350">
                  <a:moveTo>
                    <a:pt x="333882" y="1047369"/>
                  </a:moveTo>
                  <a:lnTo>
                    <a:pt x="333882" y="584073"/>
                  </a:lnTo>
                </a:path>
                <a:path w="363854" h="1911350">
                  <a:moveTo>
                    <a:pt x="331977" y="979169"/>
                  </a:moveTo>
                  <a:lnTo>
                    <a:pt x="86994" y="979169"/>
                  </a:lnTo>
                </a:path>
                <a:path w="363854" h="1911350">
                  <a:moveTo>
                    <a:pt x="181609" y="1907286"/>
                  </a:moveTo>
                  <a:lnTo>
                    <a:pt x="181609" y="1115695"/>
                  </a:lnTo>
                </a:path>
                <a:path w="363854" h="1911350">
                  <a:moveTo>
                    <a:pt x="272923" y="1840483"/>
                  </a:moveTo>
                  <a:lnTo>
                    <a:pt x="325374" y="1845564"/>
                  </a:lnTo>
                  <a:lnTo>
                    <a:pt x="352425" y="1854708"/>
                  </a:lnTo>
                  <a:lnTo>
                    <a:pt x="362330" y="1874393"/>
                  </a:lnTo>
                  <a:lnTo>
                    <a:pt x="363727" y="1911350"/>
                  </a:lnTo>
                  <a:lnTo>
                    <a:pt x="179069" y="1911350"/>
                  </a:lnTo>
                  <a:lnTo>
                    <a:pt x="0" y="1911350"/>
                  </a:lnTo>
                  <a:lnTo>
                    <a:pt x="13842" y="1869313"/>
                  </a:lnTo>
                  <a:lnTo>
                    <a:pt x="44196" y="1848358"/>
                  </a:lnTo>
                  <a:lnTo>
                    <a:pt x="74549" y="1841245"/>
                  </a:lnTo>
                  <a:lnTo>
                    <a:pt x="88391" y="1840483"/>
                  </a:lnTo>
                </a:path>
                <a:path w="363854" h="1911350">
                  <a:moveTo>
                    <a:pt x="125729" y="2793"/>
                  </a:moveTo>
                  <a:lnTo>
                    <a:pt x="84454" y="15875"/>
                  </a:lnTo>
                  <a:lnTo>
                    <a:pt x="63246" y="30734"/>
                  </a:lnTo>
                  <a:lnTo>
                    <a:pt x="55499" y="56514"/>
                  </a:lnTo>
                  <a:lnTo>
                    <a:pt x="54355" y="102742"/>
                  </a:lnTo>
                  <a:lnTo>
                    <a:pt x="32130" y="102742"/>
                  </a:lnTo>
                  <a:lnTo>
                    <a:pt x="32130" y="166497"/>
                  </a:lnTo>
                  <a:lnTo>
                    <a:pt x="333121" y="166497"/>
                  </a:lnTo>
                  <a:lnTo>
                    <a:pt x="333121" y="102742"/>
                  </a:lnTo>
                  <a:lnTo>
                    <a:pt x="314198" y="102742"/>
                  </a:lnTo>
                  <a:lnTo>
                    <a:pt x="306324" y="58292"/>
                  </a:lnTo>
                  <a:lnTo>
                    <a:pt x="295021" y="32892"/>
                  </a:lnTo>
                  <a:lnTo>
                    <a:pt x="272541" y="16637"/>
                  </a:lnTo>
                  <a:lnTo>
                    <a:pt x="231139" y="0"/>
                  </a:lnTo>
                </a:path>
              </a:pathLst>
            </a:custGeom>
            <a:ln w="3185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7674" y="3653269"/>
              <a:ext cx="142036" cy="1538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4062" y="629491"/>
            <a:ext cx="19424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FLYTNING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22542"/>
            <a:ext cx="1520825" cy="274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847" y="1639869"/>
            <a:ext cx="5241290" cy="517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">
              <a:lnSpc>
                <a:spcPct val="120000"/>
              </a:lnSpc>
              <a:spcBef>
                <a:spcPts val="100"/>
              </a:spcBef>
            </a:pP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Alle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beboere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 err="1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da-DK" spc="-30" dirty="0">
                <a:solidFill>
                  <a:srgbClr val="221F1F"/>
                </a:solidFill>
                <a:latin typeface="Verdana"/>
                <a:cs typeface="Verdana"/>
              </a:rPr>
              <a:t>som udgangspunkt </a:t>
            </a:r>
            <a:r>
              <a:rPr lang="da-DK" sz="1800" spc="-145" dirty="0">
                <a:solidFill>
                  <a:srgbClr val="221F1F"/>
                </a:solidFill>
                <a:latin typeface="Verdana"/>
                <a:cs typeface="Verdana"/>
              </a:rPr>
              <a:t>selv sørge for </a:t>
            </a:r>
            <a:r>
              <a:rPr lang="da-DK" spc="-100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pakke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deres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ejendele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ned,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samt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skille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møbler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ad.</a:t>
            </a:r>
            <a:r>
              <a:rPr lang="da-DK" dirty="0"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Vi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opfordrer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221F1F"/>
                </a:solidFill>
                <a:latin typeface="Verdana"/>
                <a:cs typeface="Verdana"/>
              </a:rPr>
              <a:t>man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evt.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 søger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hjælp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hos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venner </a:t>
            </a:r>
            <a:r>
              <a:rPr sz="1800" dirty="0" err="1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familie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ælderen skal tømmes helt og vil være aflukket i hele renoveringsperioden.</a:t>
            </a: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998855">
              <a:lnSpc>
                <a:spcPct val="120300"/>
              </a:lnSpc>
            </a:pP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2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særlige</a:t>
            </a:r>
            <a:r>
              <a:rPr sz="1800" spc="-2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tilfælde</a:t>
            </a:r>
            <a:r>
              <a:rPr sz="1800" spc="-2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2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kontakte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genhusningskonsulenten</a:t>
            </a:r>
            <a:r>
              <a:rPr sz="18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lang="da-DK" sz="1800" spc="-95" dirty="0">
                <a:solidFill>
                  <a:srgbClr val="221F1F"/>
                </a:solidFill>
                <a:latin typeface="Verdana"/>
                <a:cs typeface="Verdana"/>
              </a:rPr>
              <a:t> få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afdækket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muligheder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ekstra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hjælp.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42545">
              <a:lnSpc>
                <a:spcPct val="120300"/>
              </a:lnSpc>
            </a:pP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Flyttekasser</a:t>
            </a: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blive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udlånt</a:t>
            </a:r>
            <a:r>
              <a:rPr sz="1800" spc="-17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1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flyttefirmaet.</a:t>
            </a:r>
            <a:r>
              <a:rPr sz="1800" spc="-1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Alle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dine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ejendele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møbler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som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udgangspunkt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flyttes</a:t>
            </a:r>
            <a:r>
              <a:rPr sz="1800" spc="-1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med</a:t>
            </a:r>
            <a:r>
              <a:rPr sz="1800" spc="-17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1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 err="1">
                <a:solidFill>
                  <a:srgbClr val="221F1F"/>
                </a:solidFill>
                <a:latin typeface="Verdana"/>
                <a:cs typeface="Verdana"/>
              </a:rPr>
              <a:t>genhusningsboligen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r>
              <a:rPr lang="da-DK" spc="-155" dirty="0">
                <a:solidFill>
                  <a:srgbClr val="221F1F"/>
                </a:solidFill>
                <a:latin typeface="Verdana"/>
                <a:cs typeface="Verdana"/>
              </a:rPr>
              <a:t> Væg-til-væg-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tæpper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,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klikgulv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lign.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tildækkes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entreprenøren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under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renoveringen.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5029" y="-63"/>
            <a:ext cx="4736465" cy="7559675"/>
            <a:chOff x="5955029" y="-63"/>
            <a:chExt cx="4736465" cy="7559675"/>
          </a:xfrm>
        </p:grpSpPr>
        <p:sp>
          <p:nvSpPr>
            <p:cNvPr id="6" name="object 6"/>
            <p:cNvSpPr/>
            <p:nvPr/>
          </p:nvSpPr>
          <p:spPr>
            <a:xfrm>
              <a:off x="5955029" y="-63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3663" y="4943220"/>
              <a:ext cx="583831" cy="587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5127" y="5153151"/>
              <a:ext cx="583831" cy="5877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2838" y="4902491"/>
              <a:ext cx="102398" cy="230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3147" y="4713008"/>
              <a:ext cx="102398" cy="2302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79335" y="3103879"/>
              <a:ext cx="2814320" cy="1496060"/>
            </a:xfrm>
            <a:custGeom>
              <a:avLst/>
              <a:gdLst/>
              <a:ahLst/>
              <a:cxnLst/>
              <a:rect l="l" t="t" r="r" b="b"/>
              <a:pathLst>
                <a:path w="2814320" h="1496060">
                  <a:moveTo>
                    <a:pt x="0" y="443738"/>
                  </a:moveTo>
                  <a:lnTo>
                    <a:pt x="1406906" y="0"/>
                  </a:lnTo>
                  <a:lnTo>
                    <a:pt x="2813812" y="441706"/>
                  </a:lnTo>
                  <a:lnTo>
                    <a:pt x="2813812" y="1477772"/>
                  </a:lnTo>
                  <a:lnTo>
                    <a:pt x="2490216" y="1381760"/>
                  </a:lnTo>
                </a:path>
                <a:path w="2814320" h="1496060">
                  <a:moveTo>
                    <a:pt x="456819" y="1335278"/>
                  </a:moveTo>
                  <a:lnTo>
                    <a:pt x="0" y="1495933"/>
                  </a:lnTo>
                </a:path>
                <a:path w="2814320" h="1496060">
                  <a:moveTo>
                    <a:pt x="1733677" y="1117854"/>
                  </a:moveTo>
                  <a:lnTo>
                    <a:pt x="1733677" y="359283"/>
                  </a:lnTo>
                </a:path>
                <a:path w="2814320" h="1496060">
                  <a:moveTo>
                    <a:pt x="794512" y="737743"/>
                  </a:moveTo>
                  <a:lnTo>
                    <a:pt x="794512" y="370459"/>
                  </a:lnTo>
                </a:path>
                <a:path w="2814320" h="1496060">
                  <a:moveTo>
                    <a:pt x="1717802" y="949198"/>
                  </a:moveTo>
                  <a:lnTo>
                    <a:pt x="1341882" y="1081405"/>
                  </a:lnTo>
                </a:path>
                <a:path w="2814320" h="1496060">
                  <a:moveTo>
                    <a:pt x="2813812" y="1477772"/>
                  </a:moveTo>
                  <a:lnTo>
                    <a:pt x="2490216" y="1381760"/>
                  </a:lnTo>
                </a:path>
                <a:path w="2814320" h="1496060">
                  <a:moveTo>
                    <a:pt x="0" y="443738"/>
                  </a:moveTo>
                  <a:lnTo>
                    <a:pt x="1406906" y="0"/>
                  </a:lnTo>
                  <a:lnTo>
                    <a:pt x="2813812" y="441706"/>
                  </a:lnTo>
                </a:path>
                <a:path w="2814320" h="1496060">
                  <a:moveTo>
                    <a:pt x="0" y="1495933"/>
                  </a:moveTo>
                  <a:lnTo>
                    <a:pt x="0" y="443738"/>
                  </a:lnTo>
                </a:path>
                <a:path w="2814320" h="1496060">
                  <a:moveTo>
                    <a:pt x="456819" y="1335278"/>
                  </a:moveTo>
                  <a:lnTo>
                    <a:pt x="0" y="1495933"/>
                  </a:lnTo>
                </a:path>
                <a:path w="2814320" h="1496060">
                  <a:moveTo>
                    <a:pt x="1406906" y="250317"/>
                  </a:moveTo>
                  <a:lnTo>
                    <a:pt x="1406906" y="1035939"/>
                  </a:lnTo>
                </a:path>
                <a:path w="2814320" h="1496060">
                  <a:moveTo>
                    <a:pt x="1733677" y="359283"/>
                  </a:moveTo>
                  <a:lnTo>
                    <a:pt x="1406906" y="250317"/>
                  </a:lnTo>
                </a:path>
                <a:path w="2814320" h="1496060">
                  <a:moveTo>
                    <a:pt x="1156716" y="255397"/>
                  </a:moveTo>
                  <a:lnTo>
                    <a:pt x="1156716" y="617474"/>
                  </a:lnTo>
                </a:path>
                <a:path w="2814320" h="1496060">
                  <a:moveTo>
                    <a:pt x="794512" y="370459"/>
                  </a:moveTo>
                  <a:lnTo>
                    <a:pt x="1156716" y="255397"/>
                  </a:lnTo>
                </a:path>
                <a:path w="2814320" h="1496060">
                  <a:moveTo>
                    <a:pt x="1156716" y="617474"/>
                  </a:moveTo>
                  <a:lnTo>
                    <a:pt x="794512" y="737743"/>
                  </a:lnTo>
                </a:path>
                <a:path w="2814320" h="1496060">
                  <a:moveTo>
                    <a:pt x="1717802" y="949198"/>
                  </a:moveTo>
                  <a:lnTo>
                    <a:pt x="1341882" y="1081405"/>
                  </a:lnTo>
                </a:path>
              </a:pathLst>
            </a:custGeom>
            <a:ln w="44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56855" y="3836034"/>
              <a:ext cx="389890" cy="659130"/>
            </a:xfrm>
            <a:custGeom>
              <a:avLst/>
              <a:gdLst/>
              <a:ahLst/>
              <a:cxnLst/>
              <a:rect l="l" t="t" r="r" b="b"/>
              <a:pathLst>
                <a:path w="389890" h="659129">
                  <a:moveTo>
                    <a:pt x="191135" y="582676"/>
                  </a:moveTo>
                  <a:lnTo>
                    <a:pt x="0" y="579755"/>
                  </a:lnTo>
                  <a:lnTo>
                    <a:pt x="191135" y="659003"/>
                  </a:lnTo>
                  <a:lnTo>
                    <a:pt x="191135" y="582676"/>
                  </a:lnTo>
                  <a:close/>
                </a:path>
                <a:path w="389890" h="659129">
                  <a:moveTo>
                    <a:pt x="375920" y="73406"/>
                  </a:moveTo>
                  <a:lnTo>
                    <a:pt x="198755" y="0"/>
                  </a:lnTo>
                  <a:lnTo>
                    <a:pt x="0" y="73406"/>
                  </a:lnTo>
                  <a:lnTo>
                    <a:pt x="375920" y="73406"/>
                  </a:lnTo>
                  <a:close/>
                </a:path>
                <a:path w="389890" h="659129">
                  <a:moveTo>
                    <a:pt x="389890" y="79248"/>
                  </a:moveTo>
                  <a:lnTo>
                    <a:pt x="191135" y="152654"/>
                  </a:lnTo>
                  <a:lnTo>
                    <a:pt x="0" y="73406"/>
                  </a:lnTo>
                  <a:lnTo>
                    <a:pt x="0" y="579755"/>
                  </a:lnTo>
                  <a:lnTo>
                    <a:pt x="191135" y="579755"/>
                  </a:lnTo>
                  <a:lnTo>
                    <a:pt x="191135" y="582676"/>
                  </a:lnTo>
                  <a:lnTo>
                    <a:pt x="389890" y="585597"/>
                  </a:lnTo>
                  <a:lnTo>
                    <a:pt x="389890" y="79248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0439" y="4273423"/>
              <a:ext cx="191134" cy="2487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30440" y="4156836"/>
              <a:ext cx="513715" cy="286385"/>
            </a:xfrm>
            <a:custGeom>
              <a:avLst/>
              <a:gdLst/>
              <a:ahLst/>
              <a:cxnLst/>
              <a:rect l="l" t="t" r="r" b="b"/>
              <a:pathLst>
                <a:path w="513715" h="286385">
                  <a:moveTo>
                    <a:pt x="513588" y="116586"/>
                  </a:moveTo>
                  <a:lnTo>
                    <a:pt x="410210" y="116586"/>
                  </a:lnTo>
                  <a:lnTo>
                    <a:pt x="191135" y="195707"/>
                  </a:lnTo>
                  <a:lnTo>
                    <a:pt x="191135" y="272288"/>
                  </a:lnTo>
                  <a:lnTo>
                    <a:pt x="191135" y="286258"/>
                  </a:lnTo>
                  <a:lnTo>
                    <a:pt x="410083" y="286258"/>
                  </a:lnTo>
                  <a:lnTo>
                    <a:pt x="513588" y="248793"/>
                  </a:lnTo>
                  <a:lnTo>
                    <a:pt x="513588" y="116586"/>
                  </a:lnTo>
                  <a:close/>
                </a:path>
                <a:path w="513715" h="286385">
                  <a:moveTo>
                    <a:pt x="513588" y="79248"/>
                  </a:moveTo>
                  <a:lnTo>
                    <a:pt x="322453" y="0"/>
                  </a:lnTo>
                  <a:lnTo>
                    <a:pt x="0" y="116586"/>
                  </a:lnTo>
                  <a:lnTo>
                    <a:pt x="410210" y="116586"/>
                  </a:lnTo>
                  <a:lnTo>
                    <a:pt x="513588" y="79248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0439" y="3836034"/>
              <a:ext cx="916305" cy="686435"/>
            </a:xfrm>
            <a:custGeom>
              <a:avLst/>
              <a:gdLst/>
              <a:ahLst/>
              <a:cxnLst/>
              <a:rect l="l" t="t" r="r" b="b"/>
              <a:pathLst>
                <a:path w="916304" h="686435">
                  <a:moveTo>
                    <a:pt x="916304" y="585596"/>
                  </a:moveTo>
                  <a:lnTo>
                    <a:pt x="717550" y="659002"/>
                  </a:lnTo>
                  <a:lnTo>
                    <a:pt x="526414" y="579754"/>
                  </a:lnTo>
                </a:path>
                <a:path w="916304" h="686435">
                  <a:moveTo>
                    <a:pt x="916304" y="79248"/>
                  </a:moveTo>
                  <a:lnTo>
                    <a:pt x="717550" y="152653"/>
                  </a:lnTo>
                  <a:lnTo>
                    <a:pt x="526414" y="73405"/>
                  </a:lnTo>
                  <a:lnTo>
                    <a:pt x="725169" y="0"/>
                  </a:lnTo>
                  <a:lnTo>
                    <a:pt x="916304" y="79248"/>
                  </a:lnTo>
                  <a:close/>
                </a:path>
                <a:path w="916304" h="686435">
                  <a:moveTo>
                    <a:pt x="717550" y="152653"/>
                  </a:moveTo>
                  <a:lnTo>
                    <a:pt x="717550" y="659002"/>
                  </a:lnTo>
                </a:path>
                <a:path w="916304" h="686435">
                  <a:moveTo>
                    <a:pt x="526414" y="73405"/>
                  </a:moveTo>
                  <a:lnTo>
                    <a:pt x="526414" y="579754"/>
                  </a:lnTo>
                </a:path>
                <a:path w="916304" h="686435">
                  <a:moveTo>
                    <a:pt x="916304" y="79248"/>
                  </a:moveTo>
                  <a:lnTo>
                    <a:pt x="916304" y="585596"/>
                  </a:lnTo>
                </a:path>
                <a:path w="916304" h="686435">
                  <a:moveTo>
                    <a:pt x="513587" y="569594"/>
                  </a:moveTo>
                  <a:lnTo>
                    <a:pt x="191134" y="686181"/>
                  </a:lnTo>
                  <a:lnTo>
                    <a:pt x="0" y="607059"/>
                  </a:lnTo>
                </a:path>
                <a:path w="916304" h="686435">
                  <a:moveTo>
                    <a:pt x="513587" y="400050"/>
                  </a:moveTo>
                  <a:lnTo>
                    <a:pt x="191134" y="516508"/>
                  </a:lnTo>
                  <a:lnTo>
                    <a:pt x="0" y="437388"/>
                  </a:lnTo>
                  <a:lnTo>
                    <a:pt x="322452" y="320801"/>
                  </a:lnTo>
                  <a:lnTo>
                    <a:pt x="513587" y="400050"/>
                  </a:lnTo>
                  <a:close/>
                </a:path>
                <a:path w="916304" h="686435">
                  <a:moveTo>
                    <a:pt x="191134" y="516508"/>
                  </a:moveTo>
                  <a:lnTo>
                    <a:pt x="191134" y="686181"/>
                  </a:lnTo>
                </a:path>
                <a:path w="916304" h="686435">
                  <a:moveTo>
                    <a:pt x="0" y="437388"/>
                  </a:moveTo>
                  <a:lnTo>
                    <a:pt x="0" y="607059"/>
                  </a:lnTo>
                </a:path>
                <a:path w="916304" h="686435">
                  <a:moveTo>
                    <a:pt x="513587" y="400050"/>
                  </a:moveTo>
                  <a:lnTo>
                    <a:pt x="513587" y="569594"/>
                  </a:lnTo>
                </a:path>
              </a:pathLst>
            </a:custGeom>
            <a:ln w="29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25512" y="4234179"/>
              <a:ext cx="520700" cy="370205"/>
            </a:xfrm>
            <a:custGeom>
              <a:avLst/>
              <a:gdLst/>
              <a:ahLst/>
              <a:cxnLst/>
              <a:rect l="l" t="t" r="r" b="b"/>
              <a:pathLst>
                <a:path w="520700" h="370204">
                  <a:moveTo>
                    <a:pt x="193675" y="289941"/>
                  </a:moveTo>
                  <a:lnTo>
                    <a:pt x="0" y="289941"/>
                  </a:lnTo>
                  <a:lnTo>
                    <a:pt x="193675" y="370205"/>
                  </a:lnTo>
                  <a:lnTo>
                    <a:pt x="193675" y="289941"/>
                  </a:lnTo>
                  <a:close/>
                </a:path>
                <a:path w="520700" h="370204">
                  <a:moveTo>
                    <a:pt x="520446" y="118110"/>
                  </a:moveTo>
                  <a:lnTo>
                    <a:pt x="415671" y="118110"/>
                  </a:lnTo>
                  <a:lnTo>
                    <a:pt x="193675" y="198374"/>
                  </a:lnTo>
                  <a:lnTo>
                    <a:pt x="0" y="118110"/>
                  </a:lnTo>
                  <a:lnTo>
                    <a:pt x="0" y="289941"/>
                  </a:lnTo>
                  <a:lnTo>
                    <a:pt x="193675" y="275844"/>
                  </a:lnTo>
                  <a:lnTo>
                    <a:pt x="193675" y="289941"/>
                  </a:lnTo>
                  <a:lnTo>
                    <a:pt x="415671" y="289941"/>
                  </a:lnTo>
                  <a:lnTo>
                    <a:pt x="520446" y="252095"/>
                  </a:lnTo>
                  <a:lnTo>
                    <a:pt x="520446" y="118110"/>
                  </a:lnTo>
                  <a:close/>
                </a:path>
                <a:path w="520700" h="370204">
                  <a:moveTo>
                    <a:pt x="520446" y="80137"/>
                  </a:moveTo>
                  <a:lnTo>
                    <a:pt x="326771" y="0"/>
                  </a:lnTo>
                  <a:lnTo>
                    <a:pt x="0" y="118110"/>
                  </a:lnTo>
                  <a:lnTo>
                    <a:pt x="415671" y="118110"/>
                  </a:lnTo>
                  <a:lnTo>
                    <a:pt x="520446" y="80137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25511" y="4234180"/>
              <a:ext cx="520700" cy="370205"/>
            </a:xfrm>
            <a:custGeom>
              <a:avLst/>
              <a:gdLst/>
              <a:ahLst/>
              <a:cxnLst/>
              <a:rect l="l" t="t" r="r" b="b"/>
              <a:pathLst>
                <a:path w="520700" h="370204">
                  <a:moveTo>
                    <a:pt x="520446" y="252095"/>
                  </a:moveTo>
                  <a:lnTo>
                    <a:pt x="193675" y="370205"/>
                  </a:lnTo>
                  <a:lnTo>
                    <a:pt x="0" y="289941"/>
                  </a:lnTo>
                </a:path>
                <a:path w="520700" h="370204">
                  <a:moveTo>
                    <a:pt x="520446" y="80137"/>
                  </a:moveTo>
                  <a:lnTo>
                    <a:pt x="193675" y="198374"/>
                  </a:lnTo>
                  <a:lnTo>
                    <a:pt x="0" y="118110"/>
                  </a:lnTo>
                  <a:lnTo>
                    <a:pt x="326771" y="0"/>
                  </a:lnTo>
                  <a:lnTo>
                    <a:pt x="520446" y="80137"/>
                  </a:lnTo>
                  <a:close/>
                </a:path>
                <a:path w="520700" h="370204">
                  <a:moveTo>
                    <a:pt x="193675" y="198374"/>
                  </a:moveTo>
                  <a:lnTo>
                    <a:pt x="193675" y="370205"/>
                  </a:lnTo>
                </a:path>
                <a:path w="520700" h="370204">
                  <a:moveTo>
                    <a:pt x="0" y="118110"/>
                  </a:moveTo>
                  <a:lnTo>
                    <a:pt x="0" y="289941"/>
                  </a:lnTo>
                </a:path>
                <a:path w="520700" h="370204">
                  <a:moveTo>
                    <a:pt x="520446" y="80137"/>
                  </a:moveTo>
                  <a:lnTo>
                    <a:pt x="520446" y="252095"/>
                  </a:lnTo>
                </a:path>
              </a:pathLst>
            </a:custGeom>
            <a:ln w="3131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26094" y="4226051"/>
              <a:ext cx="1056005" cy="360680"/>
            </a:xfrm>
            <a:custGeom>
              <a:avLst/>
              <a:gdLst/>
              <a:ahLst/>
              <a:cxnLst/>
              <a:rect l="l" t="t" r="r" b="b"/>
              <a:pathLst>
                <a:path w="1056004" h="360679">
                  <a:moveTo>
                    <a:pt x="1055624" y="360680"/>
                  </a:moveTo>
                  <a:lnTo>
                    <a:pt x="0" y="0"/>
                  </a:lnTo>
                </a:path>
              </a:pathLst>
            </a:custGeom>
            <a:ln w="5079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4918" y="4063530"/>
              <a:ext cx="887094" cy="518159"/>
            </a:xfrm>
            <a:custGeom>
              <a:avLst/>
              <a:gdLst/>
              <a:ahLst/>
              <a:cxnLst/>
              <a:rect l="l" t="t" r="r" b="b"/>
              <a:pathLst>
                <a:path w="887095" h="518160">
                  <a:moveTo>
                    <a:pt x="165100" y="298665"/>
                  </a:moveTo>
                  <a:lnTo>
                    <a:pt x="0" y="231609"/>
                  </a:lnTo>
                  <a:lnTo>
                    <a:pt x="0" y="365721"/>
                  </a:lnTo>
                  <a:lnTo>
                    <a:pt x="165100" y="435825"/>
                  </a:lnTo>
                  <a:lnTo>
                    <a:pt x="165100" y="298665"/>
                  </a:lnTo>
                  <a:close/>
                </a:path>
                <a:path w="887095" h="518160">
                  <a:moveTo>
                    <a:pt x="358775" y="380961"/>
                  </a:moveTo>
                  <a:lnTo>
                    <a:pt x="193675" y="313905"/>
                  </a:lnTo>
                  <a:lnTo>
                    <a:pt x="193675" y="448017"/>
                  </a:lnTo>
                  <a:lnTo>
                    <a:pt x="358775" y="518121"/>
                  </a:lnTo>
                  <a:lnTo>
                    <a:pt x="358775" y="380961"/>
                  </a:lnTo>
                  <a:close/>
                </a:path>
                <a:path w="887095" h="518160">
                  <a:moveTo>
                    <a:pt x="685800" y="274281"/>
                  </a:moveTo>
                  <a:lnTo>
                    <a:pt x="390144" y="377913"/>
                  </a:lnTo>
                  <a:lnTo>
                    <a:pt x="390144" y="518121"/>
                  </a:lnTo>
                  <a:lnTo>
                    <a:pt x="685800" y="411441"/>
                  </a:lnTo>
                  <a:lnTo>
                    <a:pt x="685800" y="274281"/>
                  </a:lnTo>
                  <a:close/>
                </a:path>
                <a:path w="887095" h="518160">
                  <a:moveTo>
                    <a:pt x="886955" y="0"/>
                  </a:moveTo>
                  <a:lnTo>
                    <a:pt x="816864" y="0"/>
                  </a:lnTo>
                  <a:lnTo>
                    <a:pt x="816864" y="246849"/>
                  </a:lnTo>
                  <a:lnTo>
                    <a:pt x="886955" y="246849"/>
                  </a:lnTo>
                  <a:lnTo>
                    <a:pt x="886955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1150" y="715505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24"/>
                  </a:moveTo>
                  <a:lnTo>
                    <a:pt x="772160" y="155524"/>
                  </a:lnTo>
                  <a:lnTo>
                    <a:pt x="767334" y="151472"/>
                  </a:lnTo>
                  <a:lnTo>
                    <a:pt x="767334" y="80048"/>
                  </a:lnTo>
                  <a:lnTo>
                    <a:pt x="723011" y="80048"/>
                  </a:lnTo>
                  <a:lnTo>
                    <a:pt x="726567" y="87274"/>
                  </a:lnTo>
                  <a:lnTo>
                    <a:pt x="728599" y="95148"/>
                  </a:lnTo>
                  <a:lnTo>
                    <a:pt x="713359" y="141719"/>
                  </a:lnTo>
                  <a:lnTo>
                    <a:pt x="695833" y="153136"/>
                  </a:lnTo>
                  <a:lnTo>
                    <a:pt x="674370" y="157264"/>
                  </a:lnTo>
                  <a:lnTo>
                    <a:pt x="669798" y="156400"/>
                  </a:lnTo>
                  <a:lnTo>
                    <a:pt x="108966" y="156400"/>
                  </a:lnTo>
                  <a:lnTo>
                    <a:pt x="104267" y="152349"/>
                  </a:lnTo>
                  <a:lnTo>
                    <a:pt x="104267" y="57315"/>
                  </a:lnTo>
                  <a:lnTo>
                    <a:pt x="108712" y="53251"/>
                  </a:lnTo>
                  <a:lnTo>
                    <a:pt x="261620" y="53251"/>
                  </a:lnTo>
                  <a:lnTo>
                    <a:pt x="263398" y="51828"/>
                  </a:lnTo>
                  <a:lnTo>
                    <a:pt x="683514" y="51828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27"/>
                  </a:lnTo>
                  <a:lnTo>
                    <a:pt x="10414" y="10388"/>
                  </a:lnTo>
                  <a:lnTo>
                    <a:pt x="2540" y="23990"/>
                  </a:lnTo>
                  <a:lnTo>
                    <a:pt x="0" y="43751"/>
                  </a:lnTo>
                  <a:lnTo>
                    <a:pt x="0" y="169633"/>
                  </a:lnTo>
                  <a:lnTo>
                    <a:pt x="2540" y="189382"/>
                  </a:lnTo>
                  <a:lnTo>
                    <a:pt x="10414" y="202996"/>
                  </a:lnTo>
                  <a:lnTo>
                    <a:pt x="24003" y="210845"/>
                  </a:lnTo>
                  <a:lnTo>
                    <a:pt x="43688" y="213372"/>
                  </a:lnTo>
                  <a:lnTo>
                    <a:pt x="984631" y="213372"/>
                  </a:lnTo>
                  <a:lnTo>
                    <a:pt x="1004443" y="210845"/>
                  </a:lnTo>
                  <a:lnTo>
                    <a:pt x="1018032" y="202996"/>
                  </a:lnTo>
                  <a:lnTo>
                    <a:pt x="1025906" y="189382"/>
                  </a:lnTo>
                  <a:lnTo>
                    <a:pt x="1028319" y="169633"/>
                  </a:lnTo>
                  <a:lnTo>
                    <a:pt x="1028319" y="157264"/>
                  </a:lnTo>
                  <a:lnTo>
                    <a:pt x="1028319" y="15552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2942" y="7208303"/>
              <a:ext cx="183514" cy="1031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478518" y="7206881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20"/>
                  </a:lnTo>
                  <a:lnTo>
                    <a:pt x="280289" y="2120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309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78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78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6264" y="7207669"/>
              <a:ext cx="243204" cy="1029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327642" y="7155052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24"/>
                  </a:moveTo>
                  <a:lnTo>
                    <a:pt x="33401" y="73596"/>
                  </a:lnTo>
                  <a:lnTo>
                    <a:pt x="0" y="73596"/>
                  </a:lnTo>
                  <a:lnTo>
                    <a:pt x="0" y="102908"/>
                  </a:lnTo>
                  <a:lnTo>
                    <a:pt x="33909" y="102908"/>
                  </a:lnTo>
                  <a:lnTo>
                    <a:pt x="40132" y="97116"/>
                  </a:lnTo>
                  <a:lnTo>
                    <a:pt x="40132" y="78524"/>
                  </a:lnTo>
                  <a:close/>
                </a:path>
                <a:path w="902334" h="136525">
                  <a:moveTo>
                    <a:pt x="157734" y="112763"/>
                  </a:moveTo>
                  <a:lnTo>
                    <a:pt x="143510" y="78955"/>
                  </a:lnTo>
                  <a:lnTo>
                    <a:pt x="129413" y="112763"/>
                  </a:lnTo>
                  <a:lnTo>
                    <a:pt x="157734" y="112763"/>
                  </a:lnTo>
                  <a:close/>
                </a:path>
                <a:path w="902334" h="136525">
                  <a:moveTo>
                    <a:pt x="308991" y="94157"/>
                  </a:moveTo>
                  <a:lnTo>
                    <a:pt x="289306" y="124574"/>
                  </a:lnTo>
                  <a:lnTo>
                    <a:pt x="286893" y="128079"/>
                  </a:lnTo>
                  <a:lnTo>
                    <a:pt x="283972" y="130263"/>
                  </a:lnTo>
                  <a:lnTo>
                    <a:pt x="308991" y="130263"/>
                  </a:lnTo>
                  <a:lnTo>
                    <a:pt x="308991" y="94157"/>
                  </a:lnTo>
                  <a:close/>
                </a:path>
                <a:path w="902334" h="136525">
                  <a:moveTo>
                    <a:pt x="313563" y="52616"/>
                  </a:moveTo>
                  <a:lnTo>
                    <a:pt x="246634" y="52616"/>
                  </a:lnTo>
                  <a:lnTo>
                    <a:pt x="250698" y="54673"/>
                  </a:lnTo>
                  <a:lnTo>
                    <a:pt x="280289" y="102908"/>
                  </a:lnTo>
                  <a:lnTo>
                    <a:pt x="280670" y="102031"/>
                  </a:lnTo>
                  <a:lnTo>
                    <a:pt x="309753" y="54673"/>
                  </a:lnTo>
                  <a:lnTo>
                    <a:pt x="313563" y="52616"/>
                  </a:lnTo>
                  <a:close/>
                </a:path>
                <a:path w="902334" h="136525">
                  <a:moveTo>
                    <a:pt x="433832" y="76657"/>
                  </a:moveTo>
                  <a:lnTo>
                    <a:pt x="428752" y="73050"/>
                  </a:lnTo>
                  <a:lnTo>
                    <a:pt x="397002" y="73050"/>
                  </a:lnTo>
                  <a:lnTo>
                    <a:pt x="397002" y="94602"/>
                  </a:lnTo>
                  <a:lnTo>
                    <a:pt x="427736" y="94602"/>
                  </a:lnTo>
                  <a:lnTo>
                    <a:pt x="433832" y="91427"/>
                  </a:lnTo>
                  <a:lnTo>
                    <a:pt x="433832" y="76657"/>
                  </a:lnTo>
                  <a:close/>
                </a:path>
                <a:path w="902334" h="136525">
                  <a:moveTo>
                    <a:pt x="439674" y="117462"/>
                  </a:moveTo>
                  <a:lnTo>
                    <a:pt x="434467" y="113309"/>
                  </a:lnTo>
                  <a:lnTo>
                    <a:pt x="397002" y="113309"/>
                  </a:lnTo>
                  <a:lnTo>
                    <a:pt x="397002" y="135724"/>
                  </a:lnTo>
                  <a:lnTo>
                    <a:pt x="433578" y="135724"/>
                  </a:lnTo>
                  <a:lnTo>
                    <a:pt x="439674" y="132232"/>
                  </a:lnTo>
                  <a:lnTo>
                    <a:pt x="439674" y="117462"/>
                  </a:lnTo>
                  <a:close/>
                </a:path>
                <a:path w="902334" h="136525">
                  <a:moveTo>
                    <a:pt x="557022" y="51828"/>
                  </a:moveTo>
                  <a:lnTo>
                    <a:pt x="554101" y="51828"/>
                  </a:lnTo>
                  <a:lnTo>
                    <a:pt x="556895" y="52171"/>
                  </a:lnTo>
                  <a:lnTo>
                    <a:pt x="557022" y="51828"/>
                  </a:lnTo>
                  <a:close/>
                </a:path>
                <a:path w="902334" h="136525">
                  <a:moveTo>
                    <a:pt x="901827" y="43751"/>
                  </a:moveTo>
                  <a:lnTo>
                    <a:pt x="899414" y="23990"/>
                  </a:lnTo>
                  <a:lnTo>
                    <a:pt x="891540" y="10388"/>
                  </a:lnTo>
                  <a:lnTo>
                    <a:pt x="877951" y="2527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80"/>
                  </a:lnTo>
                  <a:lnTo>
                    <a:pt x="543433" y="111442"/>
                  </a:lnTo>
                  <a:lnTo>
                    <a:pt x="552196" y="72720"/>
                  </a:lnTo>
                  <a:lnTo>
                    <a:pt x="550799" y="72390"/>
                  </a:lnTo>
                  <a:lnTo>
                    <a:pt x="547370" y="72390"/>
                  </a:lnTo>
                  <a:lnTo>
                    <a:pt x="535305" y="74803"/>
                  </a:lnTo>
                  <a:lnTo>
                    <a:pt x="525653" y="81648"/>
                  </a:lnTo>
                  <a:lnTo>
                    <a:pt x="519303" y="91757"/>
                  </a:lnTo>
                  <a:lnTo>
                    <a:pt x="517144" y="104114"/>
                  </a:lnTo>
                  <a:lnTo>
                    <a:pt x="517144" y="104762"/>
                  </a:lnTo>
                  <a:lnTo>
                    <a:pt x="519430" y="116840"/>
                  </a:lnTo>
                  <a:lnTo>
                    <a:pt x="525780" y="127025"/>
                  </a:lnTo>
                  <a:lnTo>
                    <a:pt x="535686" y="133985"/>
                  </a:lnTo>
                  <a:lnTo>
                    <a:pt x="548005" y="136486"/>
                  </a:lnTo>
                  <a:lnTo>
                    <a:pt x="577215" y="113080"/>
                  </a:lnTo>
                  <a:lnTo>
                    <a:pt x="578612" y="104762"/>
                  </a:lnTo>
                  <a:lnTo>
                    <a:pt x="578612" y="101168"/>
                  </a:lnTo>
                  <a:lnTo>
                    <a:pt x="578231" y="97993"/>
                  </a:lnTo>
                  <a:lnTo>
                    <a:pt x="577342" y="95148"/>
                  </a:lnTo>
                  <a:lnTo>
                    <a:pt x="596519" y="80048"/>
                  </a:lnTo>
                  <a:lnTo>
                    <a:pt x="640842" y="80048"/>
                  </a:lnTo>
                  <a:lnTo>
                    <a:pt x="640842" y="56553"/>
                  </a:lnTo>
                  <a:lnTo>
                    <a:pt x="645541" y="52616"/>
                  </a:lnTo>
                  <a:lnTo>
                    <a:pt x="901827" y="52616"/>
                  </a:lnTo>
                  <a:lnTo>
                    <a:pt x="901827" y="43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INDBOFORSIKRING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7460" y="2224340"/>
            <a:ext cx="4975860" cy="365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3645">
              <a:lnSpc>
                <a:spcPct val="120600"/>
              </a:lnSpc>
              <a:spcBef>
                <a:spcPts val="100"/>
              </a:spcBef>
            </a:pPr>
            <a:r>
              <a:rPr spc="-125" dirty="0"/>
              <a:t>Det</a:t>
            </a:r>
            <a:r>
              <a:rPr spc="-114" dirty="0"/>
              <a:t> </a:t>
            </a:r>
            <a:r>
              <a:rPr spc="-105" dirty="0"/>
              <a:t>anbefales</a:t>
            </a:r>
            <a:r>
              <a:rPr spc="-70" dirty="0"/>
              <a:t> </a:t>
            </a:r>
            <a:r>
              <a:rPr spc="-105" dirty="0"/>
              <a:t>at</a:t>
            </a:r>
            <a:r>
              <a:rPr spc="-110" dirty="0"/>
              <a:t> </a:t>
            </a:r>
            <a:r>
              <a:rPr spc="-95" dirty="0"/>
              <a:t>alle</a:t>
            </a:r>
            <a:r>
              <a:rPr spc="-85" dirty="0"/>
              <a:t> </a:t>
            </a:r>
            <a:r>
              <a:rPr spc="-114" dirty="0"/>
              <a:t>beboere</a:t>
            </a:r>
            <a:r>
              <a:rPr spc="-90" dirty="0"/>
              <a:t> </a:t>
            </a:r>
            <a:r>
              <a:rPr spc="-110" dirty="0"/>
              <a:t>har</a:t>
            </a:r>
            <a:r>
              <a:rPr spc="-105" dirty="0"/>
              <a:t> </a:t>
            </a:r>
            <a:r>
              <a:rPr spc="-70" dirty="0"/>
              <a:t>en </a:t>
            </a:r>
            <a:r>
              <a:rPr spc="-10" dirty="0"/>
              <a:t>indboforsikring.</a:t>
            </a: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pc="-10" dirty="0"/>
          </a:p>
          <a:p>
            <a:pPr marL="12700" marR="5080" algn="just">
              <a:lnSpc>
                <a:spcPct val="120100"/>
              </a:lnSpc>
            </a:pPr>
            <a:r>
              <a:rPr spc="-130" dirty="0"/>
              <a:t>Husk</a:t>
            </a:r>
            <a:r>
              <a:rPr spc="-30" dirty="0"/>
              <a:t> </a:t>
            </a:r>
            <a:r>
              <a:rPr spc="-80" dirty="0"/>
              <a:t>at</a:t>
            </a:r>
            <a:r>
              <a:rPr spc="-75" dirty="0"/>
              <a:t> </a:t>
            </a:r>
            <a:r>
              <a:rPr spc="-95" dirty="0"/>
              <a:t>give</a:t>
            </a:r>
            <a:r>
              <a:rPr spc="-40" dirty="0"/>
              <a:t> </a:t>
            </a:r>
            <a:r>
              <a:rPr spc="-80" dirty="0"/>
              <a:t>dit</a:t>
            </a:r>
            <a:r>
              <a:rPr spc="-50" dirty="0"/>
              <a:t> </a:t>
            </a:r>
            <a:r>
              <a:rPr spc="-100" dirty="0"/>
              <a:t>forsikringsselskab</a:t>
            </a:r>
            <a:r>
              <a:rPr spc="-35" dirty="0"/>
              <a:t> </a:t>
            </a:r>
            <a:r>
              <a:rPr spc="-120" dirty="0"/>
              <a:t>besked</a:t>
            </a:r>
            <a:r>
              <a:rPr spc="-40" dirty="0"/>
              <a:t> </a:t>
            </a:r>
            <a:r>
              <a:rPr dirty="0"/>
              <a:t>i</a:t>
            </a:r>
            <a:r>
              <a:rPr spc="-25" dirty="0"/>
              <a:t> </a:t>
            </a:r>
            <a:r>
              <a:rPr spc="-70" dirty="0"/>
              <a:t>god </a:t>
            </a:r>
            <a:r>
              <a:rPr spc="-90" dirty="0"/>
              <a:t>tid,</a:t>
            </a:r>
            <a:r>
              <a:rPr spc="-70" dirty="0"/>
              <a:t> </a:t>
            </a:r>
            <a:r>
              <a:rPr spc="-254" dirty="0"/>
              <a:t>om</a:t>
            </a:r>
            <a:r>
              <a:rPr spc="95" dirty="0"/>
              <a:t> </a:t>
            </a:r>
            <a:r>
              <a:rPr spc="-140" dirty="0"/>
              <a:t>at</a:t>
            </a:r>
            <a:r>
              <a:rPr spc="-20" dirty="0"/>
              <a:t> </a:t>
            </a:r>
            <a:r>
              <a:rPr spc="-185" dirty="0"/>
              <a:t>du</a:t>
            </a:r>
            <a:r>
              <a:rPr spc="25" dirty="0"/>
              <a:t> </a:t>
            </a:r>
            <a:r>
              <a:rPr spc="-110" dirty="0"/>
              <a:t>skal</a:t>
            </a:r>
            <a:r>
              <a:rPr spc="-50" dirty="0"/>
              <a:t> </a:t>
            </a:r>
            <a:r>
              <a:rPr spc="-130" dirty="0"/>
              <a:t>genhuses</a:t>
            </a:r>
            <a:r>
              <a:rPr spc="-5" dirty="0"/>
              <a:t> </a:t>
            </a:r>
            <a:r>
              <a:rPr spc="-185" dirty="0"/>
              <a:t>og</a:t>
            </a:r>
            <a:r>
              <a:rPr spc="25" dirty="0"/>
              <a:t> </a:t>
            </a:r>
            <a:r>
              <a:rPr spc="-105" dirty="0"/>
              <a:t>evt.</a:t>
            </a:r>
            <a:r>
              <a:rPr dirty="0"/>
              <a:t> </a:t>
            </a:r>
            <a:r>
              <a:rPr spc="-130" dirty="0"/>
              <a:t>har</a:t>
            </a:r>
            <a:r>
              <a:rPr spc="-25" dirty="0"/>
              <a:t> </a:t>
            </a:r>
            <a:r>
              <a:rPr spc="-120" dirty="0"/>
              <a:t>indbo</a:t>
            </a:r>
            <a:r>
              <a:rPr spc="-5" dirty="0"/>
              <a:t> </a:t>
            </a:r>
            <a:r>
              <a:rPr spc="-25" dirty="0"/>
              <a:t>til </a:t>
            </a:r>
            <a:r>
              <a:rPr spc="-10" dirty="0"/>
              <a:t>opmagasinering.</a:t>
            </a: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pc="-10" dirty="0"/>
          </a:p>
          <a:p>
            <a:pPr marL="12700" marR="921385">
              <a:lnSpc>
                <a:spcPct val="120000"/>
              </a:lnSpc>
            </a:pPr>
            <a:r>
              <a:rPr spc="-120" dirty="0"/>
              <a:t>VIBO,</a:t>
            </a:r>
            <a:r>
              <a:rPr spc="-30" dirty="0"/>
              <a:t> </a:t>
            </a:r>
            <a:r>
              <a:rPr spc="-110" dirty="0"/>
              <a:t>entreprenøren</a:t>
            </a:r>
            <a:r>
              <a:rPr spc="-25" dirty="0"/>
              <a:t> </a:t>
            </a:r>
            <a:r>
              <a:rPr spc="-120" dirty="0"/>
              <a:t>og</a:t>
            </a:r>
            <a:r>
              <a:rPr spc="-40" dirty="0"/>
              <a:t> </a:t>
            </a:r>
            <a:r>
              <a:rPr spc="-100" dirty="0"/>
              <a:t>flyttefirma</a:t>
            </a:r>
            <a:r>
              <a:rPr spc="-40" dirty="0"/>
              <a:t> </a:t>
            </a:r>
            <a:r>
              <a:rPr spc="-55" dirty="0"/>
              <a:t>har </a:t>
            </a:r>
            <a:r>
              <a:rPr spc="-125" dirty="0"/>
              <a:t>også</a:t>
            </a:r>
            <a:r>
              <a:rPr spc="-135" dirty="0"/>
              <a:t> </a:t>
            </a:r>
            <a:r>
              <a:rPr spc="-100" dirty="0"/>
              <a:t>forsikringer</a:t>
            </a:r>
            <a:r>
              <a:rPr spc="-130" dirty="0"/>
              <a:t> (</a:t>
            </a:r>
            <a:r>
              <a:rPr spc="-130" dirty="0" err="1"/>
              <a:t>som</a:t>
            </a:r>
            <a:r>
              <a:rPr spc="-145" dirty="0"/>
              <a:t> </a:t>
            </a:r>
            <a:r>
              <a:rPr spc="-114" dirty="0"/>
              <a:t>alene</a:t>
            </a:r>
            <a:r>
              <a:rPr spc="-130" dirty="0"/>
              <a:t> </a:t>
            </a:r>
            <a:r>
              <a:rPr spc="-80" dirty="0"/>
              <a:t>dækker</a:t>
            </a:r>
          </a:p>
          <a:p>
            <a:pPr marL="12700" marR="106680">
              <a:lnSpc>
                <a:spcPct val="120000"/>
              </a:lnSpc>
              <a:spcBef>
                <a:spcPts val="15"/>
              </a:spcBef>
            </a:pPr>
            <a:r>
              <a:rPr spc="-110" dirty="0"/>
              <a:t>byggesagsrelaterede</a:t>
            </a:r>
            <a:r>
              <a:rPr spc="-30" dirty="0"/>
              <a:t> </a:t>
            </a:r>
            <a:r>
              <a:rPr spc="-114" dirty="0"/>
              <a:t>skader</a:t>
            </a:r>
            <a:r>
              <a:rPr spc="-25" dirty="0"/>
              <a:t> </a:t>
            </a:r>
            <a:r>
              <a:rPr spc="-100" dirty="0"/>
              <a:t>eller</a:t>
            </a:r>
            <a:r>
              <a:rPr spc="-35" dirty="0"/>
              <a:t> </a:t>
            </a:r>
            <a:r>
              <a:rPr spc="-114" dirty="0"/>
              <a:t>skader</a:t>
            </a:r>
            <a:r>
              <a:rPr spc="-50" dirty="0"/>
              <a:t> </a:t>
            </a:r>
            <a:r>
              <a:rPr spc="-80" dirty="0"/>
              <a:t>under </a:t>
            </a:r>
            <a:r>
              <a:rPr spc="-45" dirty="0"/>
              <a:t>selve</a:t>
            </a:r>
            <a:r>
              <a:rPr spc="-210" dirty="0"/>
              <a:t> </a:t>
            </a:r>
            <a:r>
              <a:rPr spc="-10" dirty="0"/>
              <a:t>flytningen).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5" name="object 5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56219" y="4052188"/>
              <a:ext cx="1091565" cy="700405"/>
            </a:xfrm>
            <a:custGeom>
              <a:avLst/>
              <a:gdLst/>
              <a:ahLst/>
              <a:cxnLst/>
              <a:rect l="l" t="t" r="r" b="b"/>
              <a:pathLst>
                <a:path w="1091565" h="700404">
                  <a:moveTo>
                    <a:pt x="561975" y="377317"/>
                  </a:moveTo>
                  <a:lnTo>
                    <a:pt x="247776" y="472694"/>
                  </a:lnTo>
                  <a:lnTo>
                    <a:pt x="90677" y="424942"/>
                  </a:lnTo>
                </a:path>
                <a:path w="1091565" h="700404">
                  <a:moveTo>
                    <a:pt x="247776" y="376174"/>
                  </a:moveTo>
                  <a:lnTo>
                    <a:pt x="90677" y="328422"/>
                  </a:lnTo>
                  <a:lnTo>
                    <a:pt x="404875" y="231901"/>
                  </a:lnTo>
                  <a:lnTo>
                    <a:pt x="561975" y="280670"/>
                  </a:lnTo>
                  <a:lnTo>
                    <a:pt x="247776" y="376174"/>
                  </a:lnTo>
                  <a:close/>
                </a:path>
                <a:path w="1091565" h="700404">
                  <a:moveTo>
                    <a:pt x="247776" y="376174"/>
                  </a:moveTo>
                  <a:lnTo>
                    <a:pt x="247776" y="472694"/>
                  </a:lnTo>
                </a:path>
                <a:path w="1091565" h="700404">
                  <a:moveTo>
                    <a:pt x="561975" y="280670"/>
                  </a:moveTo>
                  <a:lnTo>
                    <a:pt x="561975" y="377317"/>
                  </a:lnTo>
                </a:path>
                <a:path w="1091565" h="700404">
                  <a:moveTo>
                    <a:pt x="90677" y="328422"/>
                  </a:moveTo>
                  <a:lnTo>
                    <a:pt x="90677" y="424942"/>
                  </a:lnTo>
                </a:path>
                <a:path w="1091565" h="700404">
                  <a:moveTo>
                    <a:pt x="719074" y="329565"/>
                  </a:moveTo>
                  <a:lnTo>
                    <a:pt x="561975" y="377317"/>
                  </a:lnTo>
                </a:path>
                <a:path w="1091565" h="700404">
                  <a:moveTo>
                    <a:pt x="561975" y="187071"/>
                  </a:moveTo>
                  <a:lnTo>
                    <a:pt x="404875" y="139319"/>
                  </a:lnTo>
                  <a:lnTo>
                    <a:pt x="561975" y="84455"/>
                  </a:lnTo>
                  <a:lnTo>
                    <a:pt x="719074" y="139319"/>
                  </a:lnTo>
                  <a:lnTo>
                    <a:pt x="561975" y="187071"/>
                  </a:lnTo>
                  <a:close/>
                </a:path>
                <a:path w="1091565" h="700404">
                  <a:moveTo>
                    <a:pt x="561975" y="187071"/>
                  </a:moveTo>
                  <a:lnTo>
                    <a:pt x="561975" y="377317"/>
                  </a:lnTo>
                </a:path>
                <a:path w="1091565" h="700404">
                  <a:moveTo>
                    <a:pt x="719074" y="139319"/>
                  </a:moveTo>
                  <a:lnTo>
                    <a:pt x="719074" y="329565"/>
                  </a:lnTo>
                </a:path>
                <a:path w="1091565" h="700404">
                  <a:moveTo>
                    <a:pt x="404875" y="139319"/>
                  </a:moveTo>
                  <a:lnTo>
                    <a:pt x="404875" y="225678"/>
                  </a:lnTo>
                </a:path>
                <a:path w="1091565" h="700404">
                  <a:moveTo>
                    <a:pt x="1091564" y="577342"/>
                  </a:moveTo>
                  <a:lnTo>
                    <a:pt x="1066164" y="625094"/>
                  </a:lnTo>
                  <a:lnTo>
                    <a:pt x="996696" y="663956"/>
                  </a:lnTo>
                  <a:lnTo>
                    <a:pt x="948816" y="678942"/>
                  </a:lnTo>
                  <a:lnTo>
                    <a:pt x="893826" y="690245"/>
                  </a:lnTo>
                  <a:lnTo>
                    <a:pt x="833120" y="697357"/>
                  </a:lnTo>
                  <a:lnTo>
                    <a:pt x="767841" y="699897"/>
                  </a:lnTo>
                  <a:lnTo>
                    <a:pt x="702563" y="697357"/>
                  </a:lnTo>
                  <a:lnTo>
                    <a:pt x="641857" y="690245"/>
                  </a:lnTo>
                  <a:lnTo>
                    <a:pt x="586866" y="678942"/>
                  </a:lnTo>
                  <a:lnTo>
                    <a:pt x="538860" y="663956"/>
                  </a:lnTo>
                  <a:lnTo>
                    <a:pt x="499363" y="645922"/>
                  </a:lnTo>
                  <a:lnTo>
                    <a:pt x="450596" y="602107"/>
                  </a:lnTo>
                  <a:lnTo>
                    <a:pt x="444119" y="577342"/>
                  </a:lnTo>
                  <a:lnTo>
                    <a:pt x="450596" y="552704"/>
                  </a:lnTo>
                  <a:lnTo>
                    <a:pt x="499363" y="508889"/>
                  </a:lnTo>
                  <a:lnTo>
                    <a:pt x="538860" y="490855"/>
                  </a:lnTo>
                  <a:lnTo>
                    <a:pt x="586866" y="475869"/>
                  </a:lnTo>
                  <a:lnTo>
                    <a:pt x="641857" y="464566"/>
                  </a:lnTo>
                  <a:lnTo>
                    <a:pt x="702563" y="457454"/>
                  </a:lnTo>
                  <a:lnTo>
                    <a:pt x="767841" y="454914"/>
                  </a:lnTo>
                  <a:lnTo>
                    <a:pt x="833120" y="457454"/>
                  </a:lnTo>
                  <a:lnTo>
                    <a:pt x="893826" y="464566"/>
                  </a:lnTo>
                  <a:lnTo>
                    <a:pt x="948816" y="475869"/>
                  </a:lnTo>
                  <a:lnTo>
                    <a:pt x="996696" y="490855"/>
                  </a:lnTo>
                  <a:lnTo>
                    <a:pt x="1036320" y="508889"/>
                  </a:lnTo>
                  <a:lnTo>
                    <a:pt x="1084960" y="552704"/>
                  </a:lnTo>
                  <a:lnTo>
                    <a:pt x="1091564" y="577342"/>
                  </a:lnTo>
                  <a:close/>
                </a:path>
                <a:path w="1091565" h="700404">
                  <a:moveTo>
                    <a:pt x="0" y="52705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0875" y="4098640"/>
              <a:ext cx="208965" cy="849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19744" y="3520820"/>
              <a:ext cx="2015489" cy="1071880"/>
            </a:xfrm>
            <a:custGeom>
              <a:avLst/>
              <a:gdLst/>
              <a:ahLst/>
              <a:cxnLst/>
              <a:rect l="l" t="t" r="r" b="b"/>
              <a:pathLst>
                <a:path w="2015490" h="1071879">
                  <a:moveTo>
                    <a:pt x="1783460" y="989583"/>
                  </a:moveTo>
                  <a:lnTo>
                    <a:pt x="1583435" y="1051686"/>
                  </a:lnTo>
                </a:path>
                <a:path w="2015490" h="1071879">
                  <a:moveTo>
                    <a:pt x="1583435" y="986282"/>
                  </a:moveTo>
                  <a:lnTo>
                    <a:pt x="1426336" y="938657"/>
                  </a:lnTo>
                  <a:lnTo>
                    <a:pt x="1567687" y="889761"/>
                  </a:lnTo>
                  <a:lnTo>
                    <a:pt x="1731390" y="940053"/>
                  </a:lnTo>
                  <a:lnTo>
                    <a:pt x="1583435" y="986282"/>
                  </a:lnTo>
                  <a:close/>
                </a:path>
                <a:path w="2015490" h="1071879">
                  <a:moveTo>
                    <a:pt x="1583435" y="986282"/>
                  </a:moveTo>
                  <a:lnTo>
                    <a:pt x="1583435" y="1051686"/>
                  </a:lnTo>
                  <a:lnTo>
                    <a:pt x="1426336" y="1003934"/>
                  </a:lnTo>
                  <a:lnTo>
                    <a:pt x="1426336" y="938657"/>
                  </a:lnTo>
                </a:path>
                <a:path w="2015490" h="1071879">
                  <a:moveTo>
                    <a:pt x="1783460" y="989583"/>
                  </a:moveTo>
                  <a:lnTo>
                    <a:pt x="1783460" y="924178"/>
                  </a:lnTo>
                  <a:lnTo>
                    <a:pt x="1731390" y="940053"/>
                  </a:lnTo>
                  <a:lnTo>
                    <a:pt x="1759457" y="756919"/>
                  </a:lnTo>
                  <a:lnTo>
                    <a:pt x="1602358" y="704850"/>
                  </a:lnTo>
                  <a:lnTo>
                    <a:pt x="1567687" y="889761"/>
                  </a:lnTo>
                </a:path>
                <a:path w="2015490" h="1071879">
                  <a:moveTo>
                    <a:pt x="1783460" y="924178"/>
                  </a:moveTo>
                  <a:lnTo>
                    <a:pt x="1742566" y="905890"/>
                  </a:lnTo>
                </a:path>
                <a:path w="2015490" h="1071879">
                  <a:moveTo>
                    <a:pt x="327151" y="956309"/>
                  </a:moveTo>
                  <a:lnTo>
                    <a:pt x="0" y="1071371"/>
                  </a:lnTo>
                  <a:lnTo>
                    <a:pt x="0" y="317753"/>
                  </a:lnTo>
                  <a:lnTo>
                    <a:pt x="1007618" y="0"/>
                  </a:lnTo>
                  <a:lnTo>
                    <a:pt x="2015362" y="316356"/>
                  </a:lnTo>
                  <a:lnTo>
                    <a:pt x="2015362" y="1058417"/>
                  </a:lnTo>
                  <a:lnTo>
                    <a:pt x="1783460" y="989583"/>
                  </a:lnTo>
                </a:path>
                <a:path w="2015490" h="1071879">
                  <a:moveTo>
                    <a:pt x="1537843" y="895857"/>
                  </a:moveTo>
                  <a:lnTo>
                    <a:pt x="1241678" y="800607"/>
                  </a:lnTo>
                  <a:lnTo>
                    <a:pt x="1241678" y="257301"/>
                  </a:lnTo>
                  <a:lnTo>
                    <a:pt x="1007618" y="179324"/>
                  </a:lnTo>
                  <a:lnTo>
                    <a:pt x="1007618" y="741933"/>
                  </a:lnTo>
                </a:path>
                <a:path w="2015490" h="1071879">
                  <a:moveTo>
                    <a:pt x="828421" y="442213"/>
                  </a:moveTo>
                  <a:lnTo>
                    <a:pt x="569086" y="528319"/>
                  </a:lnTo>
                  <a:lnTo>
                    <a:pt x="569086" y="265302"/>
                  </a:lnTo>
                  <a:lnTo>
                    <a:pt x="828421" y="182879"/>
                  </a:lnTo>
                  <a:lnTo>
                    <a:pt x="828421" y="442213"/>
                  </a:lnTo>
                  <a:close/>
                </a:path>
                <a:path w="2015490" h="1071879">
                  <a:moveTo>
                    <a:pt x="1230249" y="679830"/>
                  </a:moveTo>
                  <a:lnTo>
                    <a:pt x="961135" y="77457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6940" y="3465956"/>
              <a:ext cx="1178560" cy="1350645"/>
            </a:xfrm>
            <a:custGeom>
              <a:avLst/>
              <a:gdLst/>
              <a:ahLst/>
              <a:cxnLst/>
              <a:rect l="l" t="t" r="r" b="b"/>
              <a:pathLst>
                <a:path w="1178559" h="1350645">
                  <a:moveTo>
                    <a:pt x="125222" y="238759"/>
                  </a:moveTo>
                  <a:lnTo>
                    <a:pt x="0" y="1258696"/>
                  </a:lnTo>
                  <a:lnTo>
                    <a:pt x="748410" y="1350517"/>
                  </a:lnTo>
                  <a:lnTo>
                    <a:pt x="753062" y="1312671"/>
                  </a:lnTo>
                  <a:lnTo>
                    <a:pt x="718692" y="1312671"/>
                  </a:lnTo>
                  <a:lnTo>
                    <a:pt x="37845" y="1229105"/>
                  </a:lnTo>
                  <a:lnTo>
                    <a:pt x="154812" y="276732"/>
                  </a:lnTo>
                  <a:lnTo>
                    <a:pt x="434315" y="276732"/>
                  </a:lnTo>
                  <a:lnTo>
                    <a:pt x="294766" y="259587"/>
                  </a:lnTo>
                  <a:lnTo>
                    <a:pt x="295280" y="255396"/>
                  </a:lnTo>
                  <a:lnTo>
                    <a:pt x="260984" y="255396"/>
                  </a:lnTo>
                  <a:lnTo>
                    <a:pt x="125222" y="238759"/>
                  </a:lnTo>
                  <a:close/>
                </a:path>
                <a:path w="1178559" h="1350645">
                  <a:moveTo>
                    <a:pt x="434315" y="276732"/>
                  </a:moveTo>
                  <a:lnTo>
                    <a:pt x="154812" y="276732"/>
                  </a:lnTo>
                  <a:lnTo>
                    <a:pt x="835659" y="360299"/>
                  </a:lnTo>
                  <a:lnTo>
                    <a:pt x="718692" y="1312671"/>
                  </a:lnTo>
                  <a:lnTo>
                    <a:pt x="753062" y="1312671"/>
                  </a:lnTo>
                  <a:lnTo>
                    <a:pt x="765175" y="1214119"/>
                  </a:lnTo>
                  <a:lnTo>
                    <a:pt x="902865" y="1214119"/>
                  </a:lnTo>
                  <a:lnTo>
                    <a:pt x="905484" y="1192910"/>
                  </a:lnTo>
                  <a:lnTo>
                    <a:pt x="871219" y="1192910"/>
                  </a:lnTo>
                  <a:lnTo>
                    <a:pt x="769238" y="1180337"/>
                  </a:lnTo>
                  <a:lnTo>
                    <a:pt x="873632" y="330707"/>
                  </a:lnTo>
                  <a:lnTo>
                    <a:pt x="434315" y="276732"/>
                  </a:lnTo>
                  <a:close/>
                </a:path>
                <a:path w="1178559" h="1350645">
                  <a:moveTo>
                    <a:pt x="902865" y="1214119"/>
                  </a:moveTo>
                  <a:lnTo>
                    <a:pt x="765175" y="1214119"/>
                  </a:lnTo>
                  <a:lnTo>
                    <a:pt x="900810" y="1230756"/>
                  </a:lnTo>
                  <a:lnTo>
                    <a:pt x="902865" y="1214119"/>
                  </a:lnTo>
                  <a:close/>
                </a:path>
                <a:path w="1178559" h="1350645">
                  <a:moveTo>
                    <a:pt x="586508" y="156971"/>
                  </a:moveTo>
                  <a:lnTo>
                    <a:pt x="307339" y="156971"/>
                  </a:lnTo>
                  <a:lnTo>
                    <a:pt x="988186" y="240537"/>
                  </a:lnTo>
                  <a:lnTo>
                    <a:pt x="871219" y="1192910"/>
                  </a:lnTo>
                  <a:lnTo>
                    <a:pt x="905484" y="1192910"/>
                  </a:lnTo>
                  <a:lnTo>
                    <a:pt x="917575" y="1094993"/>
                  </a:lnTo>
                  <a:lnTo>
                    <a:pt x="1055380" y="1094993"/>
                  </a:lnTo>
                  <a:lnTo>
                    <a:pt x="1057985" y="1073784"/>
                  </a:lnTo>
                  <a:lnTo>
                    <a:pt x="1023619" y="1073784"/>
                  </a:lnTo>
                  <a:lnTo>
                    <a:pt x="921638" y="1061211"/>
                  </a:lnTo>
                  <a:lnTo>
                    <a:pt x="1026032" y="210946"/>
                  </a:lnTo>
                  <a:lnTo>
                    <a:pt x="586508" y="156971"/>
                  </a:lnTo>
                  <a:close/>
                </a:path>
                <a:path w="1178559" h="1350645">
                  <a:moveTo>
                    <a:pt x="160781" y="1071371"/>
                  </a:moveTo>
                  <a:lnTo>
                    <a:pt x="156590" y="1105153"/>
                  </a:lnTo>
                  <a:lnTo>
                    <a:pt x="632840" y="1163573"/>
                  </a:lnTo>
                  <a:lnTo>
                    <a:pt x="636904" y="1129791"/>
                  </a:lnTo>
                  <a:lnTo>
                    <a:pt x="160781" y="1071371"/>
                  </a:lnTo>
                  <a:close/>
                </a:path>
                <a:path w="1178559" h="1350645">
                  <a:moveTo>
                    <a:pt x="1055380" y="1094993"/>
                  </a:moveTo>
                  <a:lnTo>
                    <a:pt x="917575" y="1094993"/>
                  </a:lnTo>
                  <a:lnTo>
                    <a:pt x="1053337" y="1111630"/>
                  </a:lnTo>
                  <a:lnTo>
                    <a:pt x="1055380" y="1094993"/>
                  </a:lnTo>
                  <a:close/>
                </a:path>
                <a:path w="1178559" h="1350645">
                  <a:moveTo>
                    <a:pt x="740030" y="37972"/>
                  </a:moveTo>
                  <a:lnTo>
                    <a:pt x="460501" y="37972"/>
                  </a:lnTo>
                  <a:lnTo>
                    <a:pt x="1140586" y="121412"/>
                  </a:lnTo>
                  <a:lnTo>
                    <a:pt x="1023619" y="1073784"/>
                  </a:lnTo>
                  <a:lnTo>
                    <a:pt x="1057985" y="1073784"/>
                  </a:lnTo>
                  <a:lnTo>
                    <a:pt x="1178559" y="91820"/>
                  </a:lnTo>
                  <a:lnTo>
                    <a:pt x="740030" y="37972"/>
                  </a:lnTo>
                  <a:close/>
                </a:path>
                <a:path w="1178559" h="1350645">
                  <a:moveTo>
                    <a:pt x="177418" y="935608"/>
                  </a:moveTo>
                  <a:lnTo>
                    <a:pt x="173354" y="969390"/>
                  </a:lnTo>
                  <a:lnTo>
                    <a:pt x="649477" y="1027810"/>
                  </a:lnTo>
                  <a:lnTo>
                    <a:pt x="653668" y="994028"/>
                  </a:lnTo>
                  <a:lnTo>
                    <a:pt x="177418" y="935608"/>
                  </a:lnTo>
                  <a:close/>
                </a:path>
                <a:path w="1178559" h="1350645">
                  <a:moveTo>
                    <a:pt x="194182" y="799210"/>
                  </a:moveTo>
                  <a:lnTo>
                    <a:pt x="190118" y="832865"/>
                  </a:lnTo>
                  <a:lnTo>
                    <a:pt x="666241" y="891412"/>
                  </a:lnTo>
                  <a:lnTo>
                    <a:pt x="670432" y="857630"/>
                  </a:lnTo>
                  <a:lnTo>
                    <a:pt x="194182" y="799210"/>
                  </a:lnTo>
                  <a:close/>
                </a:path>
                <a:path w="1178559" h="1350645">
                  <a:moveTo>
                    <a:pt x="210819" y="663447"/>
                  </a:moveTo>
                  <a:lnTo>
                    <a:pt x="206755" y="697229"/>
                  </a:lnTo>
                  <a:lnTo>
                    <a:pt x="682878" y="755650"/>
                  </a:lnTo>
                  <a:lnTo>
                    <a:pt x="687069" y="721867"/>
                  </a:lnTo>
                  <a:lnTo>
                    <a:pt x="210819" y="663447"/>
                  </a:lnTo>
                  <a:close/>
                </a:path>
                <a:path w="1178559" h="1350645">
                  <a:moveTo>
                    <a:pt x="227583" y="526922"/>
                  </a:moveTo>
                  <a:lnTo>
                    <a:pt x="223519" y="560704"/>
                  </a:lnTo>
                  <a:lnTo>
                    <a:pt x="699642" y="619251"/>
                  </a:lnTo>
                  <a:lnTo>
                    <a:pt x="703833" y="585469"/>
                  </a:lnTo>
                  <a:lnTo>
                    <a:pt x="227583" y="526922"/>
                  </a:lnTo>
                  <a:close/>
                </a:path>
                <a:path w="1178559" h="1350645">
                  <a:moveTo>
                    <a:pt x="244348" y="391159"/>
                  </a:moveTo>
                  <a:lnTo>
                    <a:pt x="240156" y="424941"/>
                  </a:lnTo>
                  <a:lnTo>
                    <a:pt x="716279" y="483488"/>
                  </a:lnTo>
                  <a:lnTo>
                    <a:pt x="720470" y="449706"/>
                  </a:lnTo>
                  <a:lnTo>
                    <a:pt x="244348" y="391159"/>
                  </a:lnTo>
                  <a:close/>
                </a:path>
                <a:path w="1178559" h="1350645">
                  <a:moveTo>
                    <a:pt x="277749" y="118999"/>
                  </a:moveTo>
                  <a:lnTo>
                    <a:pt x="260984" y="255396"/>
                  </a:lnTo>
                  <a:lnTo>
                    <a:pt x="295280" y="255396"/>
                  </a:lnTo>
                  <a:lnTo>
                    <a:pt x="307339" y="156971"/>
                  </a:lnTo>
                  <a:lnTo>
                    <a:pt x="586508" y="156971"/>
                  </a:lnTo>
                  <a:lnTo>
                    <a:pt x="447928" y="139953"/>
                  </a:lnTo>
                  <a:lnTo>
                    <a:pt x="448445" y="135762"/>
                  </a:lnTo>
                  <a:lnTo>
                    <a:pt x="414147" y="135762"/>
                  </a:lnTo>
                  <a:lnTo>
                    <a:pt x="277749" y="118999"/>
                  </a:lnTo>
                  <a:close/>
                </a:path>
                <a:path w="1178559" h="1350645">
                  <a:moveTo>
                    <a:pt x="430783" y="0"/>
                  </a:moveTo>
                  <a:lnTo>
                    <a:pt x="414147" y="135762"/>
                  </a:lnTo>
                  <a:lnTo>
                    <a:pt x="448445" y="135762"/>
                  </a:lnTo>
                  <a:lnTo>
                    <a:pt x="460501" y="37972"/>
                  </a:lnTo>
                  <a:lnTo>
                    <a:pt x="740030" y="37972"/>
                  </a:lnTo>
                  <a:lnTo>
                    <a:pt x="430783" y="0"/>
                  </a:lnTo>
                  <a:close/>
                </a:path>
              </a:pathLst>
            </a:custGeom>
            <a:solidFill>
              <a:srgbClr val="21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1150" y="7155180"/>
            <a:ext cx="1028700" cy="213995"/>
            <a:chOff x="9201150" y="7155180"/>
            <a:chExt cx="1028700" cy="213995"/>
          </a:xfrm>
        </p:grpSpPr>
        <p:sp>
          <p:nvSpPr>
            <p:cNvPr id="3" name="object 3"/>
            <p:cNvSpPr/>
            <p:nvPr/>
          </p:nvSpPr>
          <p:spPr>
            <a:xfrm>
              <a:off x="9201150" y="715519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24"/>
                  </a:moveTo>
                  <a:lnTo>
                    <a:pt x="772160" y="155524"/>
                  </a:lnTo>
                  <a:lnTo>
                    <a:pt x="767334" y="151472"/>
                  </a:lnTo>
                  <a:lnTo>
                    <a:pt x="767334" y="80048"/>
                  </a:lnTo>
                  <a:lnTo>
                    <a:pt x="723011" y="80048"/>
                  </a:lnTo>
                  <a:lnTo>
                    <a:pt x="726567" y="87274"/>
                  </a:lnTo>
                  <a:lnTo>
                    <a:pt x="728599" y="95148"/>
                  </a:lnTo>
                  <a:lnTo>
                    <a:pt x="713359" y="141719"/>
                  </a:lnTo>
                  <a:lnTo>
                    <a:pt x="696087" y="153136"/>
                  </a:lnTo>
                  <a:lnTo>
                    <a:pt x="674370" y="157264"/>
                  </a:lnTo>
                  <a:lnTo>
                    <a:pt x="669798" y="156400"/>
                  </a:lnTo>
                  <a:lnTo>
                    <a:pt x="108966" y="156400"/>
                  </a:lnTo>
                  <a:lnTo>
                    <a:pt x="104267" y="152349"/>
                  </a:lnTo>
                  <a:lnTo>
                    <a:pt x="104267" y="57302"/>
                  </a:lnTo>
                  <a:lnTo>
                    <a:pt x="108712" y="53251"/>
                  </a:lnTo>
                  <a:lnTo>
                    <a:pt x="261620" y="53251"/>
                  </a:lnTo>
                  <a:lnTo>
                    <a:pt x="263525" y="51828"/>
                  </a:lnTo>
                  <a:lnTo>
                    <a:pt x="683514" y="51828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33"/>
                  </a:lnTo>
                  <a:lnTo>
                    <a:pt x="2540" y="189395"/>
                  </a:lnTo>
                  <a:lnTo>
                    <a:pt x="10414" y="202996"/>
                  </a:lnTo>
                  <a:lnTo>
                    <a:pt x="24003" y="210858"/>
                  </a:lnTo>
                  <a:lnTo>
                    <a:pt x="43688" y="213385"/>
                  </a:lnTo>
                  <a:lnTo>
                    <a:pt x="984631" y="213385"/>
                  </a:lnTo>
                  <a:lnTo>
                    <a:pt x="1004443" y="210858"/>
                  </a:lnTo>
                  <a:lnTo>
                    <a:pt x="1018032" y="202996"/>
                  </a:lnTo>
                  <a:lnTo>
                    <a:pt x="1025906" y="189395"/>
                  </a:lnTo>
                  <a:lnTo>
                    <a:pt x="1028319" y="169633"/>
                  </a:lnTo>
                  <a:lnTo>
                    <a:pt x="1028319" y="157264"/>
                  </a:lnTo>
                  <a:lnTo>
                    <a:pt x="1028319" y="15552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2943" y="7208444"/>
              <a:ext cx="183514" cy="103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78518" y="7207021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73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60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43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74"/>
                  </a:lnTo>
                  <a:lnTo>
                    <a:pt x="174117" y="774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80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6263" y="7207796"/>
              <a:ext cx="243204" cy="1029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27642" y="7155192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24"/>
                  </a:moveTo>
                  <a:lnTo>
                    <a:pt x="33401" y="73596"/>
                  </a:lnTo>
                  <a:lnTo>
                    <a:pt x="0" y="73596"/>
                  </a:lnTo>
                  <a:lnTo>
                    <a:pt x="0" y="102908"/>
                  </a:lnTo>
                  <a:lnTo>
                    <a:pt x="33909" y="102908"/>
                  </a:lnTo>
                  <a:lnTo>
                    <a:pt x="40132" y="97116"/>
                  </a:lnTo>
                  <a:lnTo>
                    <a:pt x="40132" y="78524"/>
                  </a:lnTo>
                  <a:close/>
                </a:path>
                <a:path w="902334" h="136525">
                  <a:moveTo>
                    <a:pt x="157734" y="112763"/>
                  </a:moveTo>
                  <a:lnTo>
                    <a:pt x="143510" y="78955"/>
                  </a:lnTo>
                  <a:lnTo>
                    <a:pt x="129413" y="112763"/>
                  </a:lnTo>
                  <a:lnTo>
                    <a:pt x="157734" y="112763"/>
                  </a:lnTo>
                  <a:close/>
                </a:path>
                <a:path w="902334" h="136525">
                  <a:moveTo>
                    <a:pt x="308991" y="94157"/>
                  </a:moveTo>
                  <a:lnTo>
                    <a:pt x="289306" y="124574"/>
                  </a:lnTo>
                  <a:lnTo>
                    <a:pt x="286893" y="128079"/>
                  </a:lnTo>
                  <a:lnTo>
                    <a:pt x="283972" y="130263"/>
                  </a:lnTo>
                  <a:lnTo>
                    <a:pt x="308991" y="130263"/>
                  </a:lnTo>
                  <a:lnTo>
                    <a:pt x="308991" y="94157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73"/>
                  </a:lnTo>
                  <a:lnTo>
                    <a:pt x="280289" y="102908"/>
                  </a:lnTo>
                  <a:lnTo>
                    <a:pt x="280670" y="102031"/>
                  </a:lnTo>
                  <a:lnTo>
                    <a:pt x="309753" y="54673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57"/>
                  </a:moveTo>
                  <a:lnTo>
                    <a:pt x="428752" y="73050"/>
                  </a:lnTo>
                  <a:lnTo>
                    <a:pt x="397002" y="73050"/>
                  </a:lnTo>
                  <a:lnTo>
                    <a:pt x="397002" y="94602"/>
                  </a:lnTo>
                  <a:lnTo>
                    <a:pt x="427736" y="94602"/>
                  </a:lnTo>
                  <a:lnTo>
                    <a:pt x="433832" y="91427"/>
                  </a:lnTo>
                  <a:lnTo>
                    <a:pt x="433832" y="76657"/>
                  </a:lnTo>
                  <a:close/>
                </a:path>
                <a:path w="902334" h="136525">
                  <a:moveTo>
                    <a:pt x="439674" y="117462"/>
                  </a:moveTo>
                  <a:lnTo>
                    <a:pt x="434467" y="113309"/>
                  </a:lnTo>
                  <a:lnTo>
                    <a:pt x="397002" y="113309"/>
                  </a:lnTo>
                  <a:lnTo>
                    <a:pt x="397002" y="135724"/>
                  </a:lnTo>
                  <a:lnTo>
                    <a:pt x="433578" y="135724"/>
                  </a:lnTo>
                  <a:lnTo>
                    <a:pt x="439674" y="132232"/>
                  </a:lnTo>
                  <a:lnTo>
                    <a:pt x="439674" y="117462"/>
                  </a:lnTo>
                  <a:close/>
                </a:path>
                <a:path w="902334" h="136525">
                  <a:moveTo>
                    <a:pt x="557022" y="51828"/>
                  </a:moveTo>
                  <a:lnTo>
                    <a:pt x="554101" y="51828"/>
                  </a:lnTo>
                  <a:lnTo>
                    <a:pt x="556895" y="52158"/>
                  </a:lnTo>
                  <a:lnTo>
                    <a:pt x="557022" y="51828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80"/>
                  </a:lnTo>
                  <a:lnTo>
                    <a:pt x="543433" y="111442"/>
                  </a:lnTo>
                  <a:lnTo>
                    <a:pt x="552196" y="73050"/>
                  </a:lnTo>
                  <a:lnTo>
                    <a:pt x="552196" y="72720"/>
                  </a:lnTo>
                  <a:lnTo>
                    <a:pt x="550799" y="72390"/>
                  </a:lnTo>
                  <a:lnTo>
                    <a:pt x="547370" y="72390"/>
                  </a:lnTo>
                  <a:lnTo>
                    <a:pt x="535305" y="74803"/>
                  </a:lnTo>
                  <a:lnTo>
                    <a:pt x="525653" y="81635"/>
                  </a:lnTo>
                  <a:lnTo>
                    <a:pt x="519303" y="91757"/>
                  </a:lnTo>
                  <a:lnTo>
                    <a:pt x="517144" y="104114"/>
                  </a:lnTo>
                  <a:lnTo>
                    <a:pt x="517144" y="104762"/>
                  </a:lnTo>
                  <a:lnTo>
                    <a:pt x="519430" y="116827"/>
                  </a:lnTo>
                  <a:lnTo>
                    <a:pt x="525780" y="127025"/>
                  </a:lnTo>
                  <a:lnTo>
                    <a:pt x="535686" y="133985"/>
                  </a:lnTo>
                  <a:lnTo>
                    <a:pt x="548005" y="136486"/>
                  </a:lnTo>
                  <a:lnTo>
                    <a:pt x="577215" y="113080"/>
                  </a:lnTo>
                  <a:lnTo>
                    <a:pt x="578612" y="104762"/>
                  </a:lnTo>
                  <a:lnTo>
                    <a:pt x="578612" y="101168"/>
                  </a:lnTo>
                  <a:lnTo>
                    <a:pt x="578231" y="97993"/>
                  </a:lnTo>
                  <a:lnTo>
                    <a:pt x="577342" y="95148"/>
                  </a:lnTo>
                  <a:lnTo>
                    <a:pt x="596519" y="80048"/>
                  </a:lnTo>
                  <a:lnTo>
                    <a:pt x="640842" y="80048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61772" y="1176654"/>
            <a:ext cx="10146030" cy="5655945"/>
            <a:chOff x="261772" y="1176654"/>
            <a:chExt cx="10146030" cy="5655945"/>
          </a:xfrm>
        </p:grpSpPr>
        <p:sp>
          <p:nvSpPr>
            <p:cNvPr id="9" name="object 9"/>
            <p:cNvSpPr/>
            <p:nvPr/>
          </p:nvSpPr>
          <p:spPr>
            <a:xfrm>
              <a:off x="280822" y="1195704"/>
              <a:ext cx="5335905" cy="3001645"/>
            </a:xfrm>
            <a:custGeom>
              <a:avLst/>
              <a:gdLst/>
              <a:ahLst/>
              <a:cxnLst/>
              <a:rect l="l" t="t" r="r" b="b"/>
              <a:pathLst>
                <a:path w="5335905" h="3001645">
                  <a:moveTo>
                    <a:pt x="0" y="2938145"/>
                  </a:moveTo>
                  <a:lnTo>
                    <a:pt x="4927" y="3001137"/>
                  </a:lnTo>
                  <a:lnTo>
                    <a:pt x="45212" y="2967355"/>
                  </a:lnTo>
                  <a:lnTo>
                    <a:pt x="945616" y="2213102"/>
                  </a:lnTo>
                  <a:lnTo>
                    <a:pt x="945616" y="2809113"/>
                  </a:lnTo>
                  <a:lnTo>
                    <a:pt x="952195" y="2858135"/>
                  </a:lnTo>
                  <a:lnTo>
                    <a:pt x="970800" y="2902204"/>
                  </a:lnTo>
                  <a:lnTo>
                    <a:pt x="999591" y="2939415"/>
                  </a:lnTo>
                  <a:lnTo>
                    <a:pt x="1036929" y="2968244"/>
                  </a:lnTo>
                  <a:lnTo>
                    <a:pt x="1080998" y="2986786"/>
                  </a:lnTo>
                  <a:lnTo>
                    <a:pt x="1130020" y="2993390"/>
                  </a:lnTo>
                  <a:lnTo>
                    <a:pt x="5150967" y="2993390"/>
                  </a:lnTo>
                  <a:lnTo>
                    <a:pt x="5199989" y="2986786"/>
                  </a:lnTo>
                  <a:lnTo>
                    <a:pt x="5244058" y="2968244"/>
                  </a:lnTo>
                  <a:lnTo>
                    <a:pt x="5281396" y="2939415"/>
                  </a:lnTo>
                  <a:lnTo>
                    <a:pt x="5310225" y="2902204"/>
                  </a:lnTo>
                  <a:lnTo>
                    <a:pt x="5328894" y="2858135"/>
                  </a:lnTo>
                  <a:lnTo>
                    <a:pt x="5335498" y="2809113"/>
                  </a:lnTo>
                  <a:lnTo>
                    <a:pt x="5335498" y="184277"/>
                  </a:lnTo>
                  <a:lnTo>
                    <a:pt x="5328894" y="135255"/>
                  </a:lnTo>
                  <a:lnTo>
                    <a:pt x="5310225" y="91186"/>
                  </a:lnTo>
                  <a:lnTo>
                    <a:pt x="5281396" y="53975"/>
                  </a:lnTo>
                  <a:lnTo>
                    <a:pt x="5244058" y="25146"/>
                  </a:lnTo>
                  <a:lnTo>
                    <a:pt x="5199989" y="6604"/>
                  </a:lnTo>
                  <a:lnTo>
                    <a:pt x="5150967" y="0"/>
                  </a:lnTo>
                  <a:lnTo>
                    <a:pt x="1130020" y="0"/>
                  </a:lnTo>
                  <a:lnTo>
                    <a:pt x="1080998" y="6604"/>
                  </a:lnTo>
                  <a:lnTo>
                    <a:pt x="1036929" y="25146"/>
                  </a:lnTo>
                  <a:lnTo>
                    <a:pt x="999591" y="53975"/>
                  </a:lnTo>
                  <a:lnTo>
                    <a:pt x="970800" y="91186"/>
                  </a:lnTo>
                  <a:lnTo>
                    <a:pt x="952195" y="135255"/>
                  </a:lnTo>
                  <a:lnTo>
                    <a:pt x="945616" y="184277"/>
                  </a:lnTo>
                  <a:lnTo>
                    <a:pt x="945616" y="1533525"/>
                  </a:lnTo>
                  <a:lnTo>
                    <a:pt x="0" y="2938145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7596" y="4684199"/>
              <a:ext cx="2598161" cy="18512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37327" y="4254880"/>
              <a:ext cx="4851400" cy="1856105"/>
            </a:xfrm>
            <a:custGeom>
              <a:avLst/>
              <a:gdLst/>
              <a:ahLst/>
              <a:cxnLst/>
              <a:rect l="l" t="t" r="r" b="b"/>
              <a:pathLst>
                <a:path w="4851400" h="1856104">
                  <a:moveTo>
                    <a:pt x="4851146" y="38988"/>
                  </a:moveTo>
                  <a:lnTo>
                    <a:pt x="4846701" y="0"/>
                  </a:lnTo>
                  <a:lnTo>
                    <a:pt x="4810125" y="20827"/>
                  </a:lnTo>
                  <a:lnTo>
                    <a:pt x="3991355" y="487298"/>
                  </a:lnTo>
                  <a:lnTo>
                    <a:pt x="3991355" y="118744"/>
                  </a:lnTo>
                  <a:lnTo>
                    <a:pt x="3959098" y="51434"/>
                  </a:lnTo>
                  <a:lnTo>
                    <a:pt x="3922776" y="26796"/>
                  </a:lnTo>
                  <a:lnTo>
                    <a:pt x="3876675" y="10540"/>
                  </a:lnTo>
                  <a:lnTo>
                    <a:pt x="3823716" y="4825"/>
                  </a:lnTo>
                  <a:lnTo>
                    <a:pt x="167767" y="4825"/>
                  </a:lnTo>
                  <a:lnTo>
                    <a:pt x="114808" y="10540"/>
                  </a:lnTo>
                  <a:lnTo>
                    <a:pt x="68707" y="26796"/>
                  </a:lnTo>
                  <a:lnTo>
                    <a:pt x="32385" y="51434"/>
                  </a:lnTo>
                  <a:lnTo>
                    <a:pt x="8636" y="82676"/>
                  </a:lnTo>
                  <a:lnTo>
                    <a:pt x="0" y="118744"/>
                  </a:lnTo>
                  <a:lnTo>
                    <a:pt x="0" y="1741804"/>
                  </a:lnTo>
                  <a:lnTo>
                    <a:pt x="32385" y="1809114"/>
                  </a:lnTo>
                  <a:lnTo>
                    <a:pt x="68707" y="1833752"/>
                  </a:lnTo>
                  <a:lnTo>
                    <a:pt x="114808" y="1849881"/>
                  </a:lnTo>
                  <a:lnTo>
                    <a:pt x="167767" y="1855723"/>
                  </a:lnTo>
                  <a:lnTo>
                    <a:pt x="3823716" y="1855723"/>
                  </a:lnTo>
                  <a:lnTo>
                    <a:pt x="3876675" y="1849881"/>
                  </a:lnTo>
                  <a:lnTo>
                    <a:pt x="3922776" y="1833752"/>
                  </a:lnTo>
                  <a:lnTo>
                    <a:pt x="3959098" y="1809114"/>
                  </a:lnTo>
                  <a:lnTo>
                    <a:pt x="3982847" y="1777745"/>
                  </a:lnTo>
                  <a:lnTo>
                    <a:pt x="3991355" y="1741804"/>
                  </a:lnTo>
                  <a:lnTo>
                    <a:pt x="3991355" y="907414"/>
                  </a:lnTo>
                  <a:lnTo>
                    <a:pt x="4851146" y="38988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4938" y="5607545"/>
              <a:ext cx="1174673" cy="1225016"/>
            </a:xfrm>
            <a:prstGeom prst="rect">
              <a:avLst/>
            </a:prstGeom>
          </p:spPr>
        </p:pic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444500" y="368554"/>
            <a:ext cx="7078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8660" algn="l"/>
                <a:tab pos="4674870" algn="l"/>
              </a:tabLst>
            </a:pPr>
            <a:r>
              <a:rPr spc="-155" dirty="0"/>
              <a:t>SÆRLIGE</a:t>
            </a:r>
            <a:r>
              <a:rPr spc="10" dirty="0"/>
              <a:t> </a:t>
            </a:r>
            <a:r>
              <a:rPr spc="-10" dirty="0"/>
              <a:t>BEHOV</a:t>
            </a:r>
            <a:r>
              <a:rPr dirty="0"/>
              <a:t>	</a:t>
            </a:r>
            <a:r>
              <a:rPr spc="-10" dirty="0"/>
              <a:t>UNDER</a:t>
            </a:r>
            <a:r>
              <a:rPr dirty="0"/>
              <a:t>	</a:t>
            </a:r>
            <a:r>
              <a:rPr spc="-225" dirty="0"/>
              <a:t>GENHUSNING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0500" y="1628829"/>
            <a:ext cx="3997960" cy="2135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11300"/>
              </a:lnSpc>
              <a:spcBef>
                <a:spcPts val="95"/>
              </a:spcBef>
            </a:pPr>
            <a:r>
              <a:rPr lang="da-DK" i="1" spc="-45" dirty="0">
                <a:solidFill>
                  <a:srgbClr val="221F1F"/>
                </a:solidFill>
                <a:latin typeface="Verdana"/>
                <a:cs typeface="Verdana"/>
              </a:rPr>
              <a:t>Hvis du har fået</a:t>
            </a:r>
            <a:r>
              <a:rPr sz="1800" i="1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 err="1">
                <a:solidFill>
                  <a:srgbClr val="221F1F"/>
                </a:solidFill>
                <a:latin typeface="Verdana"/>
                <a:cs typeface="Verdana"/>
              </a:rPr>
              <a:t>bevil</a:t>
            </a:r>
            <a:r>
              <a:rPr lang="da-DK" sz="1800" i="1" dirty="0">
                <a:solidFill>
                  <a:srgbClr val="221F1F"/>
                </a:solidFill>
                <a:latin typeface="Verdana"/>
                <a:cs typeface="Verdana"/>
              </a:rPr>
              <a:t>li</a:t>
            </a:r>
            <a:r>
              <a:rPr sz="1800" i="1" dirty="0" err="1">
                <a:solidFill>
                  <a:srgbClr val="221F1F"/>
                </a:solidFill>
                <a:latin typeface="Verdana"/>
                <a:cs typeface="Verdana"/>
              </a:rPr>
              <a:t>ge</a:t>
            </a:r>
            <a:r>
              <a:rPr lang="da-DK" sz="1800" i="1" dirty="0">
                <a:solidFill>
                  <a:srgbClr val="221F1F"/>
                </a:solidFill>
                <a:latin typeface="Verdana"/>
                <a:cs typeface="Verdana"/>
              </a:rPr>
              <a:t>t</a:t>
            </a:r>
            <a:r>
              <a:rPr sz="1800" i="1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10" dirty="0" err="1">
                <a:solidFill>
                  <a:srgbClr val="221F1F"/>
                </a:solidFill>
                <a:latin typeface="Verdana"/>
                <a:cs typeface="Verdana"/>
              </a:rPr>
              <a:t>hjælp</a:t>
            </a:r>
            <a:r>
              <a:rPr lang="da-DK" sz="1800" i="1" spc="-10" dirty="0" err="1">
                <a:solidFill>
                  <a:srgbClr val="221F1F"/>
                </a:solidFill>
                <a:latin typeface="Verdana"/>
                <a:cs typeface="Verdana"/>
              </a:rPr>
              <a:t>emidler</a:t>
            </a:r>
            <a:r>
              <a:rPr lang="da-DK" sz="1800" i="1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da-DK" i="1" spc="-10" dirty="0">
                <a:solidFill>
                  <a:srgbClr val="221F1F"/>
                </a:solidFill>
                <a:latin typeface="Verdana"/>
                <a:cs typeface="Verdana"/>
              </a:rPr>
              <a:t>fra kommunen sørger VIBO for at disse bliver flyttet med til genhusningsboligen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r>
              <a:rPr sz="1800" i="1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Husk </a:t>
            </a:r>
            <a:r>
              <a:rPr lang="da-DK" i="1" spc="-20" dirty="0">
                <a:solidFill>
                  <a:srgbClr val="221F1F"/>
                </a:solidFill>
                <a:latin typeface="Verdana"/>
                <a:cs typeface="Verdana"/>
              </a:rPr>
              <a:t>at notere i spørgeskemaet</a:t>
            </a:r>
            <a:r>
              <a:rPr sz="1800" i="1" spc="-25" dirty="0">
                <a:solidFill>
                  <a:srgbClr val="221F1F"/>
                </a:solidFill>
                <a:latin typeface="Verdana"/>
                <a:cs typeface="Verdana"/>
              </a:rPr>
              <a:t>,</a:t>
            </a:r>
            <a:r>
              <a:rPr sz="1800" i="1" spc="-1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hvis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i="1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har</a:t>
            </a:r>
            <a:r>
              <a:rPr sz="1800" i="1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behov</a:t>
            </a:r>
            <a:r>
              <a:rPr sz="1800" i="1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i="1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da-DK" sz="1800" i="1" spc="-15" dirty="0">
                <a:solidFill>
                  <a:srgbClr val="221F1F"/>
                </a:solidFill>
                <a:latin typeface="Verdana"/>
                <a:cs typeface="Verdana"/>
              </a:rPr>
              <a:t>at få </a:t>
            </a:r>
            <a:r>
              <a:rPr sz="1800" i="1" spc="-10" dirty="0" err="1">
                <a:solidFill>
                  <a:srgbClr val="221F1F"/>
                </a:solidFill>
                <a:latin typeface="Verdana"/>
                <a:cs typeface="Verdana"/>
              </a:rPr>
              <a:t>hjælpemidler</a:t>
            </a:r>
            <a:r>
              <a:rPr lang="da-DK" sz="1800" i="1" spc="-10" dirty="0">
                <a:solidFill>
                  <a:srgbClr val="221F1F"/>
                </a:solidFill>
                <a:latin typeface="Verdana"/>
                <a:cs typeface="Verdana"/>
              </a:rPr>
              <a:t> flyttet med</a:t>
            </a:r>
            <a:r>
              <a:rPr sz="1800" i="1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7092" y="4618481"/>
            <a:ext cx="3773170" cy="1223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1700"/>
              </a:lnSpc>
              <a:spcBef>
                <a:spcPts val="100"/>
              </a:spcBef>
            </a:pP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Har</a:t>
            </a:r>
            <a:r>
              <a:rPr sz="1800" i="1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i="1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1800" i="1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kontaktperson</a:t>
            </a:r>
            <a:r>
              <a:rPr sz="1800" i="1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221F1F"/>
                </a:solidFill>
                <a:latin typeface="Verdana"/>
                <a:cs typeface="Verdana"/>
              </a:rPr>
              <a:t>hos </a:t>
            </a:r>
            <a:r>
              <a:rPr sz="1800" i="1" dirty="0" err="1">
                <a:solidFill>
                  <a:srgbClr val="221F1F"/>
                </a:solidFill>
                <a:latin typeface="Verdana"/>
                <a:cs typeface="Verdana"/>
              </a:rPr>
              <a:t>kommunen</a:t>
            </a:r>
            <a:r>
              <a:rPr lang="da-DK" sz="1800" i="1" dirty="0">
                <a:solidFill>
                  <a:srgbClr val="221F1F"/>
                </a:solidFill>
                <a:latin typeface="Verdana"/>
                <a:cs typeface="Verdana"/>
              </a:rPr>
              <a:t> eller hjemmeplejen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,</a:t>
            </a:r>
            <a:r>
              <a:rPr sz="1800" i="1" spc="-1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bør</a:t>
            </a:r>
            <a:r>
              <a:rPr sz="1800" i="1" spc="-1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i="1" spc="-1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oplyse</a:t>
            </a:r>
            <a:r>
              <a:rPr sz="1800" i="1" spc="-11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221F1F"/>
                </a:solidFill>
                <a:latin typeface="Verdana"/>
                <a:cs typeface="Verdana"/>
              </a:rPr>
              <a:t>denne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om,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dirty="0" err="1">
                <a:solidFill>
                  <a:srgbClr val="221F1F"/>
                </a:solidFill>
                <a:latin typeface="Verdana"/>
                <a:cs typeface="Verdana"/>
              </a:rPr>
              <a:t>skal</a:t>
            </a:r>
            <a:r>
              <a:rPr sz="1800" i="1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i="1" spc="-10" dirty="0" err="1">
                <a:solidFill>
                  <a:srgbClr val="221F1F"/>
                </a:solidFill>
                <a:latin typeface="Verdana"/>
                <a:cs typeface="Verdana"/>
              </a:rPr>
              <a:t>genhuse</a:t>
            </a:r>
            <a:r>
              <a:rPr lang="da-DK" sz="1800" i="1" spc="-10" dirty="0">
                <a:solidFill>
                  <a:srgbClr val="221F1F"/>
                </a:solidFill>
                <a:latin typeface="Verdana"/>
                <a:cs typeface="Verdana"/>
              </a:rPr>
              <a:t>s.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119" y="2155189"/>
            <a:ext cx="2219325" cy="2219325"/>
            <a:chOff x="452119" y="2155189"/>
            <a:chExt cx="2219325" cy="2219325"/>
          </a:xfrm>
        </p:grpSpPr>
        <p:sp>
          <p:nvSpPr>
            <p:cNvPr id="3" name="object 3"/>
            <p:cNvSpPr/>
            <p:nvPr/>
          </p:nvSpPr>
          <p:spPr>
            <a:xfrm>
              <a:off x="452119" y="2155189"/>
              <a:ext cx="2219325" cy="2219325"/>
            </a:xfrm>
            <a:custGeom>
              <a:avLst/>
              <a:gdLst/>
              <a:ahLst/>
              <a:cxnLst/>
              <a:rect l="l" t="t" r="r" b="b"/>
              <a:pathLst>
                <a:path w="2219325" h="2219325">
                  <a:moveTo>
                    <a:pt x="1109599" y="0"/>
                  </a:moveTo>
                  <a:lnTo>
                    <a:pt x="1061466" y="1016"/>
                  </a:lnTo>
                  <a:lnTo>
                    <a:pt x="1013841" y="4063"/>
                  </a:lnTo>
                  <a:lnTo>
                    <a:pt x="966851" y="9144"/>
                  </a:lnTo>
                  <a:lnTo>
                    <a:pt x="920369" y="16129"/>
                  </a:lnTo>
                  <a:lnTo>
                    <a:pt x="874649" y="24892"/>
                  </a:lnTo>
                  <a:lnTo>
                    <a:pt x="829563" y="35687"/>
                  </a:lnTo>
                  <a:lnTo>
                    <a:pt x="785139" y="48133"/>
                  </a:lnTo>
                  <a:lnTo>
                    <a:pt x="741552" y="62484"/>
                  </a:lnTo>
                  <a:lnTo>
                    <a:pt x="698779" y="78486"/>
                  </a:lnTo>
                  <a:lnTo>
                    <a:pt x="656856" y="96266"/>
                  </a:lnTo>
                  <a:lnTo>
                    <a:pt x="615835" y="115697"/>
                  </a:lnTo>
                  <a:lnTo>
                    <a:pt x="575754" y="136651"/>
                  </a:lnTo>
                  <a:lnTo>
                    <a:pt x="536651" y="159131"/>
                  </a:lnTo>
                  <a:lnTo>
                    <a:pt x="498576" y="183261"/>
                  </a:lnTo>
                  <a:lnTo>
                    <a:pt x="461556" y="208787"/>
                  </a:lnTo>
                  <a:lnTo>
                    <a:pt x="425653" y="235838"/>
                  </a:lnTo>
                  <a:lnTo>
                    <a:pt x="390905" y="264160"/>
                  </a:lnTo>
                  <a:lnTo>
                    <a:pt x="357327" y="294005"/>
                  </a:lnTo>
                  <a:lnTo>
                    <a:pt x="324992" y="324993"/>
                  </a:lnTo>
                  <a:lnTo>
                    <a:pt x="293941" y="357377"/>
                  </a:lnTo>
                  <a:lnTo>
                    <a:pt x="264185" y="390906"/>
                  </a:lnTo>
                  <a:lnTo>
                    <a:pt x="235800" y="425704"/>
                  </a:lnTo>
                  <a:lnTo>
                    <a:pt x="208800" y="461518"/>
                  </a:lnTo>
                  <a:lnTo>
                    <a:pt x="183248" y="498601"/>
                  </a:lnTo>
                  <a:lnTo>
                    <a:pt x="159181" y="536701"/>
                  </a:lnTo>
                  <a:lnTo>
                    <a:pt x="136639" y="575818"/>
                  </a:lnTo>
                  <a:lnTo>
                    <a:pt x="115646" y="615823"/>
                  </a:lnTo>
                  <a:lnTo>
                    <a:pt x="96265" y="656844"/>
                  </a:lnTo>
                  <a:lnTo>
                    <a:pt x="78536" y="698754"/>
                  </a:lnTo>
                  <a:lnTo>
                    <a:pt x="62496" y="741552"/>
                  </a:lnTo>
                  <a:lnTo>
                    <a:pt x="48196" y="785113"/>
                  </a:lnTo>
                  <a:lnTo>
                    <a:pt x="35661" y="829563"/>
                  </a:lnTo>
                  <a:lnTo>
                    <a:pt x="24930" y="874649"/>
                  </a:lnTo>
                  <a:lnTo>
                    <a:pt x="16065" y="920369"/>
                  </a:lnTo>
                  <a:lnTo>
                    <a:pt x="9105" y="966851"/>
                  </a:lnTo>
                  <a:lnTo>
                    <a:pt x="4076" y="1013841"/>
                  </a:lnTo>
                  <a:lnTo>
                    <a:pt x="1028" y="1061466"/>
                  </a:lnTo>
                  <a:lnTo>
                    <a:pt x="0" y="1109599"/>
                  </a:lnTo>
                  <a:lnTo>
                    <a:pt x="1028" y="1157732"/>
                  </a:lnTo>
                  <a:lnTo>
                    <a:pt x="4076" y="1205357"/>
                  </a:lnTo>
                  <a:lnTo>
                    <a:pt x="9105" y="1252474"/>
                  </a:lnTo>
                  <a:lnTo>
                    <a:pt x="16065" y="1298829"/>
                  </a:lnTo>
                  <a:lnTo>
                    <a:pt x="24930" y="1344676"/>
                  </a:lnTo>
                  <a:lnTo>
                    <a:pt x="35661" y="1389761"/>
                  </a:lnTo>
                  <a:lnTo>
                    <a:pt x="48196" y="1434084"/>
                  </a:lnTo>
                  <a:lnTo>
                    <a:pt x="62496" y="1477645"/>
                  </a:lnTo>
                  <a:lnTo>
                    <a:pt x="78536" y="1520444"/>
                  </a:lnTo>
                  <a:lnTo>
                    <a:pt x="96265" y="1562354"/>
                  </a:lnTo>
                  <a:lnTo>
                    <a:pt x="115646" y="1603375"/>
                  </a:lnTo>
                  <a:lnTo>
                    <a:pt x="136639" y="1643507"/>
                  </a:lnTo>
                  <a:lnTo>
                    <a:pt x="159181" y="1682623"/>
                  </a:lnTo>
                  <a:lnTo>
                    <a:pt x="183248" y="1720723"/>
                  </a:lnTo>
                  <a:lnTo>
                    <a:pt x="208800" y="1757680"/>
                  </a:lnTo>
                  <a:lnTo>
                    <a:pt x="235800" y="1793621"/>
                  </a:lnTo>
                  <a:lnTo>
                    <a:pt x="264185" y="1828419"/>
                  </a:lnTo>
                  <a:lnTo>
                    <a:pt x="293941" y="1861947"/>
                  </a:lnTo>
                  <a:lnTo>
                    <a:pt x="324992" y="1894205"/>
                  </a:lnTo>
                  <a:lnTo>
                    <a:pt x="357327" y="1925320"/>
                  </a:lnTo>
                  <a:lnTo>
                    <a:pt x="390905" y="1955038"/>
                  </a:lnTo>
                  <a:lnTo>
                    <a:pt x="425653" y="1983486"/>
                  </a:lnTo>
                  <a:lnTo>
                    <a:pt x="461556" y="2010410"/>
                  </a:lnTo>
                  <a:lnTo>
                    <a:pt x="498576" y="2036064"/>
                  </a:lnTo>
                  <a:lnTo>
                    <a:pt x="536651" y="2060067"/>
                  </a:lnTo>
                  <a:lnTo>
                    <a:pt x="575754" y="2082673"/>
                  </a:lnTo>
                  <a:lnTo>
                    <a:pt x="615835" y="2103628"/>
                  </a:lnTo>
                  <a:lnTo>
                    <a:pt x="656856" y="2122932"/>
                  </a:lnTo>
                  <a:lnTo>
                    <a:pt x="698779" y="2140712"/>
                  </a:lnTo>
                  <a:lnTo>
                    <a:pt x="741552" y="2156714"/>
                  </a:lnTo>
                  <a:lnTo>
                    <a:pt x="785139" y="2171065"/>
                  </a:lnTo>
                  <a:lnTo>
                    <a:pt x="829563" y="2183638"/>
                  </a:lnTo>
                  <a:lnTo>
                    <a:pt x="874649" y="2194306"/>
                  </a:lnTo>
                  <a:lnTo>
                    <a:pt x="920369" y="2203196"/>
                  </a:lnTo>
                  <a:lnTo>
                    <a:pt x="966851" y="2210181"/>
                  </a:lnTo>
                  <a:lnTo>
                    <a:pt x="1013841" y="2215134"/>
                  </a:lnTo>
                  <a:lnTo>
                    <a:pt x="1061466" y="2218182"/>
                  </a:lnTo>
                  <a:lnTo>
                    <a:pt x="1109599" y="2219325"/>
                  </a:lnTo>
                  <a:lnTo>
                    <a:pt x="1157732" y="2218182"/>
                  </a:lnTo>
                  <a:lnTo>
                    <a:pt x="1205357" y="2215134"/>
                  </a:lnTo>
                  <a:lnTo>
                    <a:pt x="1252474" y="2210181"/>
                  </a:lnTo>
                  <a:lnTo>
                    <a:pt x="1298829" y="2203196"/>
                  </a:lnTo>
                  <a:lnTo>
                    <a:pt x="1344676" y="2194306"/>
                  </a:lnTo>
                  <a:lnTo>
                    <a:pt x="1389761" y="2183638"/>
                  </a:lnTo>
                  <a:lnTo>
                    <a:pt x="1434084" y="2171065"/>
                  </a:lnTo>
                  <a:lnTo>
                    <a:pt x="1477645" y="2156714"/>
                  </a:lnTo>
                  <a:lnTo>
                    <a:pt x="1520444" y="2140712"/>
                  </a:lnTo>
                  <a:lnTo>
                    <a:pt x="1562354" y="2122932"/>
                  </a:lnTo>
                  <a:lnTo>
                    <a:pt x="1603375" y="2103628"/>
                  </a:lnTo>
                  <a:lnTo>
                    <a:pt x="1643507" y="2082673"/>
                  </a:lnTo>
                  <a:lnTo>
                    <a:pt x="1682623" y="2060067"/>
                  </a:lnTo>
                  <a:lnTo>
                    <a:pt x="1720723" y="2036064"/>
                  </a:lnTo>
                  <a:lnTo>
                    <a:pt x="1757680" y="2010410"/>
                  </a:lnTo>
                  <a:lnTo>
                    <a:pt x="1793621" y="1983486"/>
                  </a:lnTo>
                  <a:lnTo>
                    <a:pt x="1828292" y="1955038"/>
                  </a:lnTo>
                  <a:lnTo>
                    <a:pt x="1861947" y="1925320"/>
                  </a:lnTo>
                  <a:lnTo>
                    <a:pt x="1894205" y="1894205"/>
                  </a:lnTo>
                  <a:lnTo>
                    <a:pt x="1925320" y="1861947"/>
                  </a:lnTo>
                  <a:lnTo>
                    <a:pt x="1955038" y="1828419"/>
                  </a:lnTo>
                  <a:lnTo>
                    <a:pt x="1983486" y="1793621"/>
                  </a:lnTo>
                  <a:lnTo>
                    <a:pt x="2010410" y="1757680"/>
                  </a:lnTo>
                  <a:lnTo>
                    <a:pt x="2035937" y="1720723"/>
                  </a:lnTo>
                  <a:lnTo>
                    <a:pt x="2060067" y="1682623"/>
                  </a:lnTo>
                  <a:lnTo>
                    <a:pt x="2082673" y="1643507"/>
                  </a:lnTo>
                  <a:lnTo>
                    <a:pt x="2103628" y="1603375"/>
                  </a:lnTo>
                  <a:lnTo>
                    <a:pt x="2122932" y="1562354"/>
                  </a:lnTo>
                  <a:lnTo>
                    <a:pt x="2140712" y="1520444"/>
                  </a:lnTo>
                  <a:lnTo>
                    <a:pt x="2156714" y="1477645"/>
                  </a:lnTo>
                  <a:lnTo>
                    <a:pt x="2171065" y="1434084"/>
                  </a:lnTo>
                  <a:lnTo>
                    <a:pt x="2183638" y="1389761"/>
                  </a:lnTo>
                  <a:lnTo>
                    <a:pt x="2194306" y="1344676"/>
                  </a:lnTo>
                  <a:lnTo>
                    <a:pt x="2203196" y="1298829"/>
                  </a:lnTo>
                  <a:lnTo>
                    <a:pt x="2210181" y="1252474"/>
                  </a:lnTo>
                  <a:lnTo>
                    <a:pt x="2215134" y="1205357"/>
                  </a:lnTo>
                  <a:lnTo>
                    <a:pt x="2218182" y="1157732"/>
                  </a:lnTo>
                  <a:lnTo>
                    <a:pt x="2219198" y="1109599"/>
                  </a:lnTo>
                  <a:lnTo>
                    <a:pt x="2218182" y="1061466"/>
                  </a:lnTo>
                  <a:lnTo>
                    <a:pt x="2215134" y="1013841"/>
                  </a:lnTo>
                  <a:lnTo>
                    <a:pt x="2210181" y="966851"/>
                  </a:lnTo>
                  <a:lnTo>
                    <a:pt x="2203196" y="920369"/>
                  </a:lnTo>
                  <a:lnTo>
                    <a:pt x="2194306" y="874649"/>
                  </a:lnTo>
                  <a:lnTo>
                    <a:pt x="2183638" y="829563"/>
                  </a:lnTo>
                  <a:lnTo>
                    <a:pt x="2171065" y="785113"/>
                  </a:lnTo>
                  <a:lnTo>
                    <a:pt x="2156714" y="741552"/>
                  </a:lnTo>
                  <a:lnTo>
                    <a:pt x="2140712" y="698754"/>
                  </a:lnTo>
                  <a:lnTo>
                    <a:pt x="2122932" y="656844"/>
                  </a:lnTo>
                  <a:lnTo>
                    <a:pt x="2103628" y="615823"/>
                  </a:lnTo>
                  <a:lnTo>
                    <a:pt x="2082673" y="575818"/>
                  </a:lnTo>
                  <a:lnTo>
                    <a:pt x="2060067" y="536701"/>
                  </a:lnTo>
                  <a:lnTo>
                    <a:pt x="2035937" y="498601"/>
                  </a:lnTo>
                  <a:lnTo>
                    <a:pt x="2010410" y="461518"/>
                  </a:lnTo>
                  <a:lnTo>
                    <a:pt x="1983486" y="425704"/>
                  </a:lnTo>
                  <a:lnTo>
                    <a:pt x="1955038" y="390906"/>
                  </a:lnTo>
                  <a:lnTo>
                    <a:pt x="1925320" y="357377"/>
                  </a:lnTo>
                  <a:lnTo>
                    <a:pt x="1894205" y="324993"/>
                  </a:lnTo>
                  <a:lnTo>
                    <a:pt x="1861947" y="294005"/>
                  </a:lnTo>
                  <a:lnTo>
                    <a:pt x="1828292" y="264160"/>
                  </a:lnTo>
                  <a:lnTo>
                    <a:pt x="1793621" y="235838"/>
                  </a:lnTo>
                  <a:lnTo>
                    <a:pt x="1757680" y="208787"/>
                  </a:lnTo>
                  <a:lnTo>
                    <a:pt x="1720723" y="183261"/>
                  </a:lnTo>
                  <a:lnTo>
                    <a:pt x="1682623" y="159131"/>
                  </a:lnTo>
                  <a:lnTo>
                    <a:pt x="1643507" y="136651"/>
                  </a:lnTo>
                  <a:lnTo>
                    <a:pt x="1603375" y="115697"/>
                  </a:lnTo>
                  <a:lnTo>
                    <a:pt x="1562354" y="96266"/>
                  </a:lnTo>
                  <a:lnTo>
                    <a:pt x="1520444" y="78486"/>
                  </a:lnTo>
                  <a:lnTo>
                    <a:pt x="1477645" y="62484"/>
                  </a:lnTo>
                  <a:lnTo>
                    <a:pt x="1434084" y="48133"/>
                  </a:lnTo>
                  <a:lnTo>
                    <a:pt x="1389761" y="35687"/>
                  </a:lnTo>
                  <a:lnTo>
                    <a:pt x="1344676" y="24892"/>
                  </a:lnTo>
                  <a:lnTo>
                    <a:pt x="1298829" y="16129"/>
                  </a:lnTo>
                  <a:lnTo>
                    <a:pt x="1252474" y="9144"/>
                  </a:lnTo>
                  <a:lnTo>
                    <a:pt x="1205357" y="4063"/>
                  </a:lnTo>
                  <a:lnTo>
                    <a:pt x="1157732" y="1016"/>
                  </a:lnTo>
                  <a:lnTo>
                    <a:pt x="1109599" y="0"/>
                  </a:lnTo>
                  <a:close/>
                </a:path>
              </a:pathLst>
            </a:custGeom>
            <a:solidFill>
              <a:srgbClr val="B7B1BD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3000" y="3344672"/>
              <a:ext cx="440690" cy="424815"/>
            </a:xfrm>
            <a:custGeom>
              <a:avLst/>
              <a:gdLst/>
              <a:ahLst/>
              <a:cxnLst/>
              <a:rect l="l" t="t" r="r" b="b"/>
              <a:pathLst>
                <a:path w="440690" h="424814">
                  <a:moveTo>
                    <a:pt x="237020" y="0"/>
                  </a:moveTo>
                  <a:lnTo>
                    <a:pt x="0" y="123825"/>
                  </a:lnTo>
                  <a:lnTo>
                    <a:pt x="8839" y="166369"/>
                  </a:lnTo>
                  <a:lnTo>
                    <a:pt x="21234" y="207010"/>
                  </a:lnTo>
                  <a:lnTo>
                    <a:pt x="54825" y="279526"/>
                  </a:lnTo>
                  <a:lnTo>
                    <a:pt x="77838" y="313181"/>
                  </a:lnTo>
                  <a:lnTo>
                    <a:pt x="104368" y="341502"/>
                  </a:lnTo>
                  <a:lnTo>
                    <a:pt x="134442" y="371475"/>
                  </a:lnTo>
                  <a:lnTo>
                    <a:pt x="171576" y="399795"/>
                  </a:lnTo>
                  <a:lnTo>
                    <a:pt x="199885" y="417449"/>
                  </a:lnTo>
                  <a:lnTo>
                    <a:pt x="210502" y="424561"/>
                  </a:lnTo>
                  <a:lnTo>
                    <a:pt x="440436" y="261874"/>
                  </a:lnTo>
                  <a:lnTo>
                    <a:pt x="371462" y="229997"/>
                  </a:lnTo>
                  <a:lnTo>
                    <a:pt x="353771" y="222885"/>
                  </a:lnTo>
                  <a:lnTo>
                    <a:pt x="337858" y="214122"/>
                  </a:lnTo>
                  <a:lnTo>
                    <a:pt x="309562" y="187578"/>
                  </a:lnTo>
                  <a:lnTo>
                    <a:pt x="291871" y="169925"/>
                  </a:lnTo>
                  <a:lnTo>
                    <a:pt x="281254" y="143382"/>
                  </a:lnTo>
                  <a:lnTo>
                    <a:pt x="272414" y="127380"/>
                  </a:lnTo>
                  <a:lnTo>
                    <a:pt x="256489" y="97281"/>
                  </a:lnTo>
                  <a:lnTo>
                    <a:pt x="247650" y="61975"/>
                  </a:lnTo>
                  <a:lnTo>
                    <a:pt x="242341" y="31876"/>
                  </a:lnTo>
                  <a:lnTo>
                    <a:pt x="237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3000" y="3344672"/>
              <a:ext cx="440690" cy="424815"/>
            </a:xfrm>
            <a:custGeom>
              <a:avLst/>
              <a:gdLst/>
              <a:ahLst/>
              <a:cxnLst/>
              <a:rect l="l" t="t" r="r" b="b"/>
              <a:pathLst>
                <a:path w="440690" h="424814">
                  <a:moveTo>
                    <a:pt x="237020" y="0"/>
                  </a:moveTo>
                  <a:lnTo>
                    <a:pt x="0" y="123825"/>
                  </a:lnTo>
                  <a:lnTo>
                    <a:pt x="8839" y="166369"/>
                  </a:lnTo>
                  <a:lnTo>
                    <a:pt x="21234" y="207010"/>
                  </a:lnTo>
                  <a:lnTo>
                    <a:pt x="54825" y="279526"/>
                  </a:lnTo>
                  <a:lnTo>
                    <a:pt x="77838" y="313181"/>
                  </a:lnTo>
                  <a:lnTo>
                    <a:pt x="104368" y="341502"/>
                  </a:lnTo>
                  <a:lnTo>
                    <a:pt x="134442" y="371475"/>
                  </a:lnTo>
                  <a:lnTo>
                    <a:pt x="171576" y="399795"/>
                  </a:lnTo>
                  <a:lnTo>
                    <a:pt x="199885" y="417449"/>
                  </a:lnTo>
                  <a:lnTo>
                    <a:pt x="210502" y="424561"/>
                  </a:lnTo>
                  <a:lnTo>
                    <a:pt x="440436" y="261874"/>
                  </a:lnTo>
                  <a:lnTo>
                    <a:pt x="417448" y="251205"/>
                  </a:lnTo>
                  <a:lnTo>
                    <a:pt x="394461" y="240664"/>
                  </a:lnTo>
                  <a:lnTo>
                    <a:pt x="371462" y="229997"/>
                  </a:lnTo>
                  <a:lnTo>
                    <a:pt x="309562" y="187578"/>
                  </a:lnTo>
                  <a:lnTo>
                    <a:pt x="281254" y="143382"/>
                  </a:lnTo>
                  <a:lnTo>
                    <a:pt x="272414" y="127380"/>
                  </a:lnTo>
                  <a:lnTo>
                    <a:pt x="256489" y="97281"/>
                  </a:lnTo>
                  <a:lnTo>
                    <a:pt x="247650" y="61975"/>
                  </a:lnTo>
                  <a:lnTo>
                    <a:pt x="242341" y="31876"/>
                  </a:lnTo>
                  <a:lnTo>
                    <a:pt x="237020" y="0"/>
                  </a:lnTo>
                  <a:close/>
                </a:path>
                <a:path w="440690" h="424814">
                  <a:moveTo>
                    <a:pt x="63677" y="169925"/>
                  </a:moveTo>
                  <a:lnTo>
                    <a:pt x="136207" y="130937"/>
                  </a:lnTo>
                </a:path>
                <a:path w="440690" h="424814">
                  <a:moveTo>
                    <a:pt x="74295" y="201675"/>
                  </a:moveTo>
                  <a:lnTo>
                    <a:pt x="229958" y="123825"/>
                  </a:lnTo>
                </a:path>
                <a:path w="440690" h="424814">
                  <a:moveTo>
                    <a:pt x="90208" y="231775"/>
                  </a:moveTo>
                  <a:lnTo>
                    <a:pt x="242328" y="150367"/>
                  </a:lnTo>
                </a:path>
                <a:path w="440690" h="424814">
                  <a:moveTo>
                    <a:pt x="107899" y="265429"/>
                  </a:moveTo>
                  <a:lnTo>
                    <a:pt x="245872" y="184023"/>
                  </a:lnTo>
                </a:path>
                <a:path w="440690" h="424814">
                  <a:moveTo>
                    <a:pt x="130898" y="293750"/>
                  </a:moveTo>
                  <a:lnTo>
                    <a:pt x="235267" y="231775"/>
                  </a:lnTo>
                </a:path>
              </a:pathLst>
            </a:custGeom>
            <a:ln w="623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6208" y="3344672"/>
              <a:ext cx="440690" cy="424815"/>
            </a:xfrm>
            <a:custGeom>
              <a:avLst/>
              <a:gdLst/>
              <a:ahLst/>
              <a:cxnLst/>
              <a:rect l="l" t="t" r="r" b="b"/>
              <a:pathLst>
                <a:path w="440690" h="424814">
                  <a:moveTo>
                    <a:pt x="237032" y="0"/>
                  </a:moveTo>
                  <a:lnTo>
                    <a:pt x="0" y="123825"/>
                  </a:lnTo>
                  <a:lnTo>
                    <a:pt x="8839" y="166369"/>
                  </a:lnTo>
                  <a:lnTo>
                    <a:pt x="21234" y="207010"/>
                  </a:lnTo>
                  <a:lnTo>
                    <a:pt x="54838" y="279526"/>
                  </a:lnTo>
                  <a:lnTo>
                    <a:pt x="77838" y="313181"/>
                  </a:lnTo>
                  <a:lnTo>
                    <a:pt x="104368" y="341502"/>
                  </a:lnTo>
                  <a:lnTo>
                    <a:pt x="134442" y="371475"/>
                  </a:lnTo>
                  <a:lnTo>
                    <a:pt x="171589" y="399795"/>
                  </a:lnTo>
                  <a:lnTo>
                    <a:pt x="199885" y="417449"/>
                  </a:lnTo>
                  <a:lnTo>
                    <a:pt x="210502" y="424561"/>
                  </a:lnTo>
                  <a:lnTo>
                    <a:pt x="440461" y="261874"/>
                  </a:lnTo>
                  <a:lnTo>
                    <a:pt x="371462" y="229997"/>
                  </a:lnTo>
                  <a:lnTo>
                    <a:pt x="353771" y="222885"/>
                  </a:lnTo>
                  <a:lnTo>
                    <a:pt x="337858" y="214122"/>
                  </a:lnTo>
                  <a:lnTo>
                    <a:pt x="309562" y="187578"/>
                  </a:lnTo>
                  <a:lnTo>
                    <a:pt x="291871" y="169925"/>
                  </a:lnTo>
                  <a:lnTo>
                    <a:pt x="281254" y="143382"/>
                  </a:lnTo>
                  <a:lnTo>
                    <a:pt x="272414" y="127380"/>
                  </a:lnTo>
                  <a:lnTo>
                    <a:pt x="256489" y="97281"/>
                  </a:lnTo>
                  <a:lnTo>
                    <a:pt x="247650" y="61975"/>
                  </a:lnTo>
                  <a:lnTo>
                    <a:pt x="242341" y="31876"/>
                  </a:lnTo>
                  <a:lnTo>
                    <a:pt x="237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208" y="3344672"/>
              <a:ext cx="440690" cy="424815"/>
            </a:xfrm>
            <a:custGeom>
              <a:avLst/>
              <a:gdLst/>
              <a:ahLst/>
              <a:cxnLst/>
              <a:rect l="l" t="t" r="r" b="b"/>
              <a:pathLst>
                <a:path w="440690" h="424814">
                  <a:moveTo>
                    <a:pt x="237032" y="0"/>
                  </a:moveTo>
                  <a:lnTo>
                    <a:pt x="0" y="123825"/>
                  </a:lnTo>
                  <a:lnTo>
                    <a:pt x="8839" y="166369"/>
                  </a:lnTo>
                  <a:lnTo>
                    <a:pt x="21234" y="207010"/>
                  </a:lnTo>
                  <a:lnTo>
                    <a:pt x="54838" y="279526"/>
                  </a:lnTo>
                  <a:lnTo>
                    <a:pt x="77838" y="313181"/>
                  </a:lnTo>
                  <a:lnTo>
                    <a:pt x="104368" y="341502"/>
                  </a:lnTo>
                  <a:lnTo>
                    <a:pt x="134442" y="371475"/>
                  </a:lnTo>
                  <a:lnTo>
                    <a:pt x="171589" y="399795"/>
                  </a:lnTo>
                  <a:lnTo>
                    <a:pt x="199885" y="417449"/>
                  </a:lnTo>
                  <a:lnTo>
                    <a:pt x="210502" y="424561"/>
                  </a:lnTo>
                  <a:lnTo>
                    <a:pt x="440461" y="261874"/>
                  </a:lnTo>
                  <a:lnTo>
                    <a:pt x="417474" y="251205"/>
                  </a:lnTo>
                  <a:lnTo>
                    <a:pt x="394461" y="240664"/>
                  </a:lnTo>
                  <a:lnTo>
                    <a:pt x="371462" y="229997"/>
                  </a:lnTo>
                  <a:lnTo>
                    <a:pt x="309562" y="187578"/>
                  </a:lnTo>
                  <a:lnTo>
                    <a:pt x="281254" y="143382"/>
                  </a:lnTo>
                  <a:lnTo>
                    <a:pt x="272414" y="127380"/>
                  </a:lnTo>
                  <a:lnTo>
                    <a:pt x="256489" y="97281"/>
                  </a:lnTo>
                  <a:lnTo>
                    <a:pt x="247650" y="61975"/>
                  </a:lnTo>
                  <a:lnTo>
                    <a:pt x="242341" y="31876"/>
                  </a:lnTo>
                  <a:lnTo>
                    <a:pt x="237032" y="0"/>
                  </a:lnTo>
                  <a:close/>
                </a:path>
                <a:path w="440690" h="424814">
                  <a:moveTo>
                    <a:pt x="63677" y="169925"/>
                  </a:moveTo>
                  <a:lnTo>
                    <a:pt x="136207" y="130937"/>
                  </a:lnTo>
                </a:path>
                <a:path w="440690" h="424814">
                  <a:moveTo>
                    <a:pt x="74294" y="201675"/>
                  </a:moveTo>
                  <a:lnTo>
                    <a:pt x="229958" y="123825"/>
                  </a:lnTo>
                </a:path>
                <a:path w="440690" h="424814">
                  <a:moveTo>
                    <a:pt x="90208" y="231775"/>
                  </a:moveTo>
                  <a:lnTo>
                    <a:pt x="242328" y="150367"/>
                  </a:lnTo>
                </a:path>
                <a:path w="440690" h="424814">
                  <a:moveTo>
                    <a:pt x="107899" y="265429"/>
                  </a:moveTo>
                  <a:lnTo>
                    <a:pt x="245872" y="184023"/>
                  </a:lnTo>
                </a:path>
                <a:path w="440690" h="424814">
                  <a:moveTo>
                    <a:pt x="130898" y="293750"/>
                  </a:moveTo>
                  <a:lnTo>
                    <a:pt x="235267" y="231775"/>
                  </a:lnTo>
                </a:path>
              </a:pathLst>
            </a:custGeom>
            <a:ln w="623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2241" y="3527678"/>
              <a:ext cx="54610" cy="51435"/>
            </a:xfrm>
            <a:custGeom>
              <a:avLst/>
              <a:gdLst/>
              <a:ahLst/>
              <a:cxnLst/>
              <a:rect l="l" t="t" r="r" b="b"/>
              <a:pathLst>
                <a:path w="54610" h="51435">
                  <a:moveTo>
                    <a:pt x="15620" y="0"/>
                  </a:moveTo>
                  <a:lnTo>
                    <a:pt x="0" y="33274"/>
                  </a:lnTo>
                  <a:lnTo>
                    <a:pt x="38607" y="51308"/>
                  </a:lnTo>
                  <a:lnTo>
                    <a:pt x="54228" y="18034"/>
                  </a:lnTo>
                  <a:lnTo>
                    <a:pt x="15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2241" y="3527678"/>
              <a:ext cx="54610" cy="51435"/>
            </a:xfrm>
            <a:custGeom>
              <a:avLst/>
              <a:gdLst/>
              <a:ahLst/>
              <a:cxnLst/>
              <a:rect l="l" t="t" r="r" b="b"/>
              <a:pathLst>
                <a:path w="54610" h="51435">
                  <a:moveTo>
                    <a:pt x="15620" y="0"/>
                  </a:moveTo>
                  <a:lnTo>
                    <a:pt x="0" y="33274"/>
                  </a:lnTo>
                  <a:lnTo>
                    <a:pt x="38607" y="51308"/>
                  </a:lnTo>
                  <a:lnTo>
                    <a:pt x="54228" y="18034"/>
                  </a:lnTo>
                  <a:lnTo>
                    <a:pt x="15620" y="0"/>
                  </a:lnTo>
                  <a:close/>
                </a:path>
              </a:pathLst>
            </a:custGeom>
            <a:ln w="93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1431" y="3523614"/>
              <a:ext cx="52069" cy="54610"/>
            </a:xfrm>
            <a:custGeom>
              <a:avLst/>
              <a:gdLst/>
              <a:ahLst/>
              <a:cxnLst/>
              <a:rect l="l" t="t" r="r" b="b"/>
              <a:pathLst>
                <a:path w="52069" h="54610">
                  <a:moveTo>
                    <a:pt x="32893" y="0"/>
                  </a:moveTo>
                  <a:lnTo>
                    <a:pt x="0" y="16383"/>
                  </a:lnTo>
                  <a:lnTo>
                    <a:pt x="18923" y="54483"/>
                  </a:lnTo>
                  <a:lnTo>
                    <a:pt x="51815" y="38100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1431" y="3523614"/>
              <a:ext cx="52069" cy="54610"/>
            </a:xfrm>
            <a:custGeom>
              <a:avLst/>
              <a:gdLst/>
              <a:ahLst/>
              <a:cxnLst/>
              <a:rect l="l" t="t" r="r" b="b"/>
              <a:pathLst>
                <a:path w="52069" h="54610">
                  <a:moveTo>
                    <a:pt x="32893" y="0"/>
                  </a:moveTo>
                  <a:lnTo>
                    <a:pt x="0" y="16383"/>
                  </a:lnTo>
                  <a:lnTo>
                    <a:pt x="18923" y="54483"/>
                  </a:lnTo>
                  <a:lnTo>
                    <a:pt x="51815" y="38100"/>
                  </a:lnTo>
                  <a:lnTo>
                    <a:pt x="32893" y="0"/>
                  </a:lnTo>
                  <a:close/>
                </a:path>
              </a:pathLst>
            </a:custGeom>
            <a:ln w="93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1783" y="3348354"/>
              <a:ext cx="487680" cy="227329"/>
            </a:xfrm>
            <a:custGeom>
              <a:avLst/>
              <a:gdLst/>
              <a:ahLst/>
              <a:cxnLst/>
              <a:rect l="l" t="t" r="r" b="b"/>
              <a:pathLst>
                <a:path w="487680" h="227329">
                  <a:moveTo>
                    <a:pt x="243585" y="0"/>
                  </a:moveTo>
                  <a:lnTo>
                    <a:pt x="178815" y="4064"/>
                  </a:lnTo>
                  <a:lnTo>
                    <a:pt x="120650" y="15494"/>
                  </a:lnTo>
                  <a:lnTo>
                    <a:pt x="71373" y="33274"/>
                  </a:lnTo>
                  <a:lnTo>
                    <a:pt x="33273" y="56134"/>
                  </a:lnTo>
                  <a:lnTo>
                    <a:pt x="0" y="113411"/>
                  </a:lnTo>
                  <a:lnTo>
                    <a:pt x="8635" y="143637"/>
                  </a:lnTo>
                  <a:lnTo>
                    <a:pt x="71373" y="193675"/>
                  </a:lnTo>
                  <a:lnTo>
                    <a:pt x="120650" y="211455"/>
                  </a:lnTo>
                  <a:lnTo>
                    <a:pt x="178815" y="222885"/>
                  </a:lnTo>
                  <a:lnTo>
                    <a:pt x="243585" y="226949"/>
                  </a:lnTo>
                  <a:lnTo>
                    <a:pt x="308355" y="222885"/>
                  </a:lnTo>
                  <a:lnTo>
                    <a:pt x="366648" y="211455"/>
                  </a:lnTo>
                  <a:lnTo>
                    <a:pt x="415924" y="193675"/>
                  </a:lnTo>
                  <a:lnTo>
                    <a:pt x="454024" y="170815"/>
                  </a:lnTo>
                  <a:lnTo>
                    <a:pt x="487298" y="113411"/>
                  </a:lnTo>
                  <a:lnTo>
                    <a:pt x="478662" y="83312"/>
                  </a:lnTo>
                  <a:lnTo>
                    <a:pt x="415924" y="33274"/>
                  </a:lnTo>
                  <a:lnTo>
                    <a:pt x="366648" y="15494"/>
                  </a:lnTo>
                  <a:lnTo>
                    <a:pt x="308355" y="4064"/>
                  </a:lnTo>
                  <a:lnTo>
                    <a:pt x="243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1783" y="3348354"/>
              <a:ext cx="487680" cy="227329"/>
            </a:xfrm>
            <a:custGeom>
              <a:avLst/>
              <a:gdLst/>
              <a:ahLst/>
              <a:cxnLst/>
              <a:rect l="l" t="t" r="r" b="b"/>
              <a:pathLst>
                <a:path w="487680" h="227329">
                  <a:moveTo>
                    <a:pt x="243585" y="226949"/>
                  </a:moveTo>
                  <a:lnTo>
                    <a:pt x="308355" y="222885"/>
                  </a:lnTo>
                  <a:lnTo>
                    <a:pt x="366648" y="211455"/>
                  </a:lnTo>
                  <a:lnTo>
                    <a:pt x="415924" y="193675"/>
                  </a:lnTo>
                  <a:lnTo>
                    <a:pt x="454024" y="170815"/>
                  </a:lnTo>
                  <a:lnTo>
                    <a:pt x="487298" y="113411"/>
                  </a:lnTo>
                  <a:lnTo>
                    <a:pt x="478662" y="83312"/>
                  </a:lnTo>
                  <a:lnTo>
                    <a:pt x="415924" y="33274"/>
                  </a:lnTo>
                  <a:lnTo>
                    <a:pt x="366648" y="15494"/>
                  </a:lnTo>
                  <a:lnTo>
                    <a:pt x="308355" y="4064"/>
                  </a:lnTo>
                  <a:lnTo>
                    <a:pt x="243585" y="0"/>
                  </a:lnTo>
                  <a:lnTo>
                    <a:pt x="178815" y="4064"/>
                  </a:lnTo>
                  <a:lnTo>
                    <a:pt x="120650" y="15494"/>
                  </a:lnTo>
                  <a:lnTo>
                    <a:pt x="71373" y="33274"/>
                  </a:lnTo>
                  <a:lnTo>
                    <a:pt x="33273" y="56134"/>
                  </a:lnTo>
                  <a:lnTo>
                    <a:pt x="0" y="113411"/>
                  </a:lnTo>
                  <a:lnTo>
                    <a:pt x="8635" y="143637"/>
                  </a:lnTo>
                  <a:lnTo>
                    <a:pt x="71373" y="193675"/>
                  </a:lnTo>
                  <a:lnTo>
                    <a:pt x="120650" y="211455"/>
                  </a:lnTo>
                  <a:lnTo>
                    <a:pt x="178815" y="222885"/>
                  </a:lnTo>
                  <a:lnTo>
                    <a:pt x="243585" y="226949"/>
                  </a:lnTo>
                  <a:close/>
                </a:path>
              </a:pathLst>
            </a:custGeom>
            <a:ln w="93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761" y="3412172"/>
              <a:ext cx="387959" cy="395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86788" y="3903344"/>
              <a:ext cx="287020" cy="73025"/>
            </a:xfrm>
            <a:custGeom>
              <a:avLst/>
              <a:gdLst/>
              <a:ahLst/>
              <a:cxnLst/>
              <a:rect l="l" t="t" r="r" b="b"/>
              <a:pathLst>
                <a:path w="287019" h="73025">
                  <a:moveTo>
                    <a:pt x="0" y="5461"/>
                  </a:moveTo>
                  <a:lnTo>
                    <a:pt x="22352" y="3047"/>
                  </a:lnTo>
                  <a:lnTo>
                    <a:pt x="46482" y="1396"/>
                  </a:lnTo>
                  <a:lnTo>
                    <a:pt x="72009" y="380"/>
                  </a:lnTo>
                  <a:lnTo>
                    <a:pt x="98679" y="0"/>
                  </a:lnTo>
                  <a:lnTo>
                    <a:pt x="171704" y="2793"/>
                  </a:lnTo>
                  <a:lnTo>
                    <a:pt x="231394" y="10667"/>
                  </a:lnTo>
                  <a:lnTo>
                    <a:pt x="271653" y="22225"/>
                  </a:lnTo>
                  <a:lnTo>
                    <a:pt x="286512" y="36449"/>
                  </a:lnTo>
                  <a:lnTo>
                    <a:pt x="271653" y="50672"/>
                  </a:lnTo>
                  <a:lnTo>
                    <a:pt x="231394" y="62229"/>
                  </a:lnTo>
                  <a:lnTo>
                    <a:pt x="171704" y="70103"/>
                  </a:lnTo>
                  <a:lnTo>
                    <a:pt x="98679" y="72897"/>
                  </a:lnTo>
                  <a:lnTo>
                    <a:pt x="85217" y="72897"/>
                  </a:lnTo>
                  <a:lnTo>
                    <a:pt x="72009" y="72516"/>
                  </a:lnTo>
                  <a:lnTo>
                    <a:pt x="59182" y="72136"/>
                  </a:lnTo>
                  <a:lnTo>
                    <a:pt x="46609" y="71500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4825" y="3746068"/>
              <a:ext cx="75095" cy="1683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2213" y="3766692"/>
              <a:ext cx="188595" cy="434975"/>
            </a:xfrm>
            <a:custGeom>
              <a:avLst/>
              <a:gdLst/>
              <a:ahLst/>
              <a:cxnLst/>
              <a:rect l="l" t="t" r="r" b="b"/>
              <a:pathLst>
                <a:path w="188594" h="434975">
                  <a:moveTo>
                    <a:pt x="132969" y="0"/>
                  </a:moveTo>
                  <a:lnTo>
                    <a:pt x="170180" y="16637"/>
                  </a:lnTo>
                  <a:lnTo>
                    <a:pt x="188213" y="79883"/>
                  </a:lnTo>
                  <a:lnTo>
                    <a:pt x="184023" y="115062"/>
                  </a:lnTo>
                  <a:lnTo>
                    <a:pt x="169672" y="178816"/>
                  </a:lnTo>
                  <a:lnTo>
                    <a:pt x="137160" y="216154"/>
                  </a:lnTo>
                  <a:lnTo>
                    <a:pt x="37337" y="259080"/>
                  </a:lnTo>
                  <a:lnTo>
                    <a:pt x="0" y="434975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555" y="3654983"/>
              <a:ext cx="94994" cy="10497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85467" y="3976242"/>
              <a:ext cx="0" cy="258445"/>
            </a:xfrm>
            <a:custGeom>
              <a:avLst/>
              <a:gdLst/>
              <a:ahLst/>
              <a:cxnLst/>
              <a:rect l="l" t="t" r="r" b="b"/>
              <a:pathLst>
                <a:path h="258445">
                  <a:moveTo>
                    <a:pt x="0" y="0"/>
                  </a:moveTo>
                  <a:lnTo>
                    <a:pt x="0" y="257937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377" y="3822306"/>
              <a:ext cx="304596" cy="4173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6608" y="3747249"/>
              <a:ext cx="76452" cy="133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67053" y="3767836"/>
              <a:ext cx="193040" cy="433705"/>
            </a:xfrm>
            <a:custGeom>
              <a:avLst/>
              <a:gdLst/>
              <a:ahLst/>
              <a:cxnLst/>
              <a:rect l="l" t="t" r="r" b="b"/>
              <a:pathLst>
                <a:path w="193040" h="433704">
                  <a:moveTo>
                    <a:pt x="54381" y="0"/>
                  </a:moveTo>
                  <a:lnTo>
                    <a:pt x="17297" y="17145"/>
                  </a:lnTo>
                  <a:lnTo>
                    <a:pt x="0" y="80645"/>
                  </a:lnTo>
                  <a:lnTo>
                    <a:pt x="4724" y="115697"/>
                  </a:lnTo>
                  <a:lnTo>
                    <a:pt x="19837" y="179324"/>
                  </a:lnTo>
                  <a:lnTo>
                    <a:pt x="52857" y="216280"/>
                  </a:lnTo>
                  <a:lnTo>
                    <a:pt x="153187" y="257810"/>
                  </a:lnTo>
                  <a:lnTo>
                    <a:pt x="192811" y="433324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7177" y="3656013"/>
              <a:ext cx="94867" cy="1048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46060" y="3830192"/>
              <a:ext cx="293370" cy="403860"/>
            </a:xfrm>
            <a:custGeom>
              <a:avLst/>
              <a:gdLst/>
              <a:ahLst/>
              <a:cxnLst/>
              <a:rect l="l" t="t" r="r" b="b"/>
              <a:pathLst>
                <a:path w="293369" h="403860">
                  <a:moveTo>
                    <a:pt x="254571" y="371348"/>
                  </a:moveTo>
                  <a:lnTo>
                    <a:pt x="276669" y="373380"/>
                  </a:lnTo>
                  <a:lnTo>
                    <a:pt x="287972" y="377317"/>
                  </a:lnTo>
                  <a:lnTo>
                    <a:pt x="292290" y="385953"/>
                  </a:lnTo>
                  <a:lnTo>
                    <a:pt x="293052" y="401955"/>
                  </a:lnTo>
                  <a:lnTo>
                    <a:pt x="214185" y="402590"/>
                  </a:lnTo>
                  <a:lnTo>
                    <a:pt x="213804" y="370840"/>
                  </a:lnTo>
                  <a:lnTo>
                    <a:pt x="254571" y="371348"/>
                  </a:lnTo>
                  <a:close/>
                </a:path>
                <a:path w="293369" h="403860">
                  <a:moveTo>
                    <a:pt x="248602" y="371221"/>
                  </a:moveTo>
                  <a:lnTo>
                    <a:pt x="232092" y="186944"/>
                  </a:lnTo>
                  <a:lnTo>
                    <a:pt x="211391" y="158750"/>
                  </a:lnTo>
                  <a:lnTo>
                    <a:pt x="188531" y="150241"/>
                  </a:lnTo>
                </a:path>
                <a:path w="293369" h="403860">
                  <a:moveTo>
                    <a:pt x="174053" y="195453"/>
                  </a:moveTo>
                  <a:lnTo>
                    <a:pt x="167830" y="199771"/>
                  </a:lnTo>
                  <a:lnTo>
                    <a:pt x="160464" y="203581"/>
                  </a:lnTo>
                  <a:lnTo>
                    <a:pt x="152336" y="205613"/>
                  </a:lnTo>
                  <a:lnTo>
                    <a:pt x="144081" y="205613"/>
                  </a:lnTo>
                  <a:lnTo>
                    <a:pt x="135826" y="203708"/>
                  </a:lnTo>
                  <a:lnTo>
                    <a:pt x="50736" y="172339"/>
                  </a:lnTo>
                  <a:lnTo>
                    <a:pt x="27622" y="140970"/>
                  </a:lnTo>
                  <a:lnTo>
                    <a:pt x="20345" y="0"/>
                  </a:lnTo>
                </a:path>
                <a:path w="293369" h="403860">
                  <a:moveTo>
                    <a:pt x="151320" y="205613"/>
                  </a:moveTo>
                  <a:lnTo>
                    <a:pt x="174180" y="403479"/>
                  </a:lnTo>
                </a:path>
                <a:path w="293369" h="403860">
                  <a:moveTo>
                    <a:pt x="33464" y="158623"/>
                  </a:moveTo>
                  <a:lnTo>
                    <a:pt x="0" y="373634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1202" y="3903281"/>
              <a:ext cx="147497" cy="1322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73809" y="3901566"/>
              <a:ext cx="142875" cy="135890"/>
            </a:xfrm>
            <a:custGeom>
              <a:avLst/>
              <a:gdLst/>
              <a:ahLst/>
              <a:cxnLst/>
              <a:rect l="l" t="t" r="r" b="b"/>
              <a:pathLst>
                <a:path w="142875" h="135889">
                  <a:moveTo>
                    <a:pt x="1524" y="0"/>
                  </a:moveTo>
                  <a:lnTo>
                    <a:pt x="253" y="24637"/>
                  </a:lnTo>
                  <a:lnTo>
                    <a:pt x="0" y="54483"/>
                  </a:lnTo>
                  <a:lnTo>
                    <a:pt x="3937" y="81407"/>
                  </a:lnTo>
                  <a:lnTo>
                    <a:pt x="57150" y="115316"/>
                  </a:lnTo>
                  <a:lnTo>
                    <a:pt x="110617" y="133096"/>
                  </a:lnTo>
                  <a:lnTo>
                    <a:pt x="126873" y="135890"/>
                  </a:lnTo>
                  <a:lnTo>
                    <a:pt x="135636" y="135762"/>
                  </a:lnTo>
                  <a:lnTo>
                    <a:pt x="139827" y="131572"/>
                  </a:lnTo>
                  <a:lnTo>
                    <a:pt x="142367" y="122428"/>
                  </a:lnTo>
                  <a:lnTo>
                    <a:pt x="47878" y="83312"/>
                  </a:lnTo>
                  <a:lnTo>
                    <a:pt x="21462" y="71374"/>
                  </a:lnTo>
                  <a:lnTo>
                    <a:pt x="7746" y="58674"/>
                  </a:lnTo>
                  <a:lnTo>
                    <a:pt x="2540" y="3746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4002" y="3830827"/>
              <a:ext cx="217804" cy="146685"/>
            </a:xfrm>
            <a:custGeom>
              <a:avLst/>
              <a:gdLst/>
              <a:ahLst/>
              <a:cxnLst/>
              <a:rect l="l" t="t" r="r" b="b"/>
              <a:pathLst>
                <a:path w="217805" h="146685">
                  <a:moveTo>
                    <a:pt x="153162" y="127126"/>
                  </a:moveTo>
                  <a:lnTo>
                    <a:pt x="53847" y="97789"/>
                  </a:lnTo>
                  <a:lnTo>
                    <a:pt x="45465" y="95504"/>
                  </a:lnTo>
                  <a:lnTo>
                    <a:pt x="38481" y="89535"/>
                  </a:lnTo>
                  <a:lnTo>
                    <a:pt x="35052" y="81534"/>
                  </a:lnTo>
                  <a:lnTo>
                    <a:pt x="0" y="0"/>
                  </a:lnTo>
                </a:path>
                <a:path w="217805" h="146685">
                  <a:moveTo>
                    <a:pt x="161035" y="103124"/>
                  </a:moveTo>
                  <a:lnTo>
                    <a:pt x="176784" y="99568"/>
                  </a:lnTo>
                  <a:lnTo>
                    <a:pt x="190500" y="94614"/>
                  </a:lnTo>
                  <a:lnTo>
                    <a:pt x="197231" y="94107"/>
                  </a:lnTo>
                  <a:lnTo>
                    <a:pt x="199135" y="98679"/>
                  </a:lnTo>
                  <a:lnTo>
                    <a:pt x="197865" y="109347"/>
                  </a:lnTo>
                </a:path>
                <a:path w="217805" h="146685">
                  <a:moveTo>
                    <a:pt x="156972" y="123698"/>
                  </a:moveTo>
                  <a:lnTo>
                    <a:pt x="184022" y="137541"/>
                  </a:lnTo>
                  <a:lnTo>
                    <a:pt x="200533" y="145161"/>
                  </a:lnTo>
                  <a:lnTo>
                    <a:pt x="209296" y="146558"/>
                  </a:lnTo>
                  <a:lnTo>
                    <a:pt x="213487" y="140716"/>
                  </a:lnTo>
                  <a:lnTo>
                    <a:pt x="216027" y="126619"/>
                  </a:lnTo>
                  <a:lnTo>
                    <a:pt x="217550" y="115443"/>
                  </a:lnTo>
                  <a:lnTo>
                    <a:pt x="209803" y="113792"/>
                  </a:lnTo>
                  <a:lnTo>
                    <a:pt x="202056" y="113284"/>
                  </a:lnTo>
                  <a:lnTo>
                    <a:pt x="193675" y="114046"/>
                  </a:lnTo>
                </a:path>
                <a:path w="217805" h="146685">
                  <a:moveTo>
                    <a:pt x="47116" y="762"/>
                  </a:moveTo>
                  <a:lnTo>
                    <a:pt x="74040" y="65024"/>
                  </a:lnTo>
                  <a:lnTo>
                    <a:pt x="160019" y="95123"/>
                  </a:lnTo>
                  <a:lnTo>
                    <a:pt x="153162" y="127126"/>
                  </a:lnTo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7275" y="36316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19304" y="0"/>
                  </a:moveTo>
                  <a:lnTo>
                    <a:pt x="12700" y="381"/>
                  </a:lnTo>
                  <a:lnTo>
                    <a:pt x="6604" y="3302"/>
                  </a:lnTo>
                  <a:lnTo>
                    <a:pt x="2159" y="8255"/>
                  </a:lnTo>
                  <a:lnTo>
                    <a:pt x="0" y="14478"/>
                  </a:lnTo>
                  <a:lnTo>
                    <a:pt x="381" y="20955"/>
                  </a:lnTo>
                  <a:lnTo>
                    <a:pt x="3175" y="27178"/>
                  </a:lnTo>
                  <a:lnTo>
                    <a:pt x="8255" y="31623"/>
                  </a:lnTo>
                  <a:lnTo>
                    <a:pt x="14478" y="33782"/>
                  </a:lnTo>
                  <a:lnTo>
                    <a:pt x="20955" y="33400"/>
                  </a:lnTo>
                  <a:lnTo>
                    <a:pt x="27050" y="30480"/>
                  </a:lnTo>
                  <a:lnTo>
                    <a:pt x="31623" y="25527"/>
                  </a:lnTo>
                  <a:lnTo>
                    <a:pt x="33781" y="19304"/>
                  </a:lnTo>
                  <a:lnTo>
                    <a:pt x="33400" y="12827"/>
                  </a:lnTo>
                  <a:lnTo>
                    <a:pt x="30480" y="6604"/>
                  </a:lnTo>
                  <a:lnTo>
                    <a:pt x="25400" y="2159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7275" y="36316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7050" y="30480"/>
                  </a:moveTo>
                  <a:lnTo>
                    <a:pt x="20955" y="33400"/>
                  </a:lnTo>
                  <a:lnTo>
                    <a:pt x="14478" y="33782"/>
                  </a:lnTo>
                  <a:lnTo>
                    <a:pt x="8255" y="31623"/>
                  </a:lnTo>
                  <a:lnTo>
                    <a:pt x="3175" y="27178"/>
                  </a:lnTo>
                  <a:lnTo>
                    <a:pt x="381" y="20955"/>
                  </a:lnTo>
                  <a:lnTo>
                    <a:pt x="0" y="14478"/>
                  </a:lnTo>
                  <a:lnTo>
                    <a:pt x="2159" y="8255"/>
                  </a:lnTo>
                  <a:lnTo>
                    <a:pt x="6604" y="3302"/>
                  </a:lnTo>
                  <a:lnTo>
                    <a:pt x="12700" y="381"/>
                  </a:lnTo>
                  <a:lnTo>
                    <a:pt x="19304" y="0"/>
                  </a:lnTo>
                  <a:lnTo>
                    <a:pt x="25400" y="2159"/>
                  </a:lnTo>
                  <a:lnTo>
                    <a:pt x="30480" y="6604"/>
                  </a:lnTo>
                  <a:lnTo>
                    <a:pt x="33400" y="12827"/>
                  </a:lnTo>
                  <a:lnTo>
                    <a:pt x="33781" y="19304"/>
                  </a:lnTo>
                  <a:lnTo>
                    <a:pt x="31623" y="25527"/>
                  </a:lnTo>
                  <a:lnTo>
                    <a:pt x="27050" y="30480"/>
                  </a:lnTo>
                  <a:close/>
                </a:path>
              </a:pathLst>
            </a:custGeom>
            <a:ln w="119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295" y="2952622"/>
              <a:ext cx="1542923" cy="137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7719" y="3089782"/>
              <a:ext cx="1587881" cy="1371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74597" y="3430142"/>
              <a:ext cx="143510" cy="77470"/>
            </a:xfrm>
            <a:custGeom>
              <a:avLst/>
              <a:gdLst/>
              <a:ahLst/>
              <a:cxnLst/>
              <a:rect l="l" t="t" r="r" b="b"/>
              <a:pathLst>
                <a:path w="143509" h="77470">
                  <a:moveTo>
                    <a:pt x="29337" y="68326"/>
                  </a:moveTo>
                  <a:lnTo>
                    <a:pt x="28829" y="67056"/>
                  </a:lnTo>
                  <a:lnTo>
                    <a:pt x="27813" y="66167"/>
                  </a:lnTo>
                  <a:lnTo>
                    <a:pt x="26797" y="65151"/>
                  </a:lnTo>
                  <a:lnTo>
                    <a:pt x="25527" y="64770"/>
                  </a:lnTo>
                  <a:lnTo>
                    <a:pt x="22352" y="64770"/>
                  </a:lnTo>
                  <a:lnTo>
                    <a:pt x="21082" y="65151"/>
                  </a:lnTo>
                  <a:lnTo>
                    <a:pt x="20066" y="66167"/>
                  </a:lnTo>
                  <a:lnTo>
                    <a:pt x="19050" y="67056"/>
                  </a:lnTo>
                  <a:lnTo>
                    <a:pt x="18542" y="68326"/>
                  </a:lnTo>
                  <a:lnTo>
                    <a:pt x="18542" y="73406"/>
                  </a:lnTo>
                  <a:lnTo>
                    <a:pt x="19050" y="74676"/>
                  </a:lnTo>
                  <a:lnTo>
                    <a:pt x="20066" y="75565"/>
                  </a:lnTo>
                  <a:lnTo>
                    <a:pt x="21082" y="76581"/>
                  </a:lnTo>
                  <a:lnTo>
                    <a:pt x="22352" y="77089"/>
                  </a:lnTo>
                  <a:lnTo>
                    <a:pt x="25527" y="77089"/>
                  </a:lnTo>
                  <a:lnTo>
                    <a:pt x="26797" y="76581"/>
                  </a:lnTo>
                  <a:lnTo>
                    <a:pt x="27813" y="75565"/>
                  </a:lnTo>
                  <a:lnTo>
                    <a:pt x="28829" y="74676"/>
                  </a:lnTo>
                  <a:lnTo>
                    <a:pt x="29337" y="73406"/>
                  </a:lnTo>
                  <a:lnTo>
                    <a:pt x="29337" y="68326"/>
                  </a:lnTo>
                  <a:close/>
                </a:path>
                <a:path w="143509" h="77470">
                  <a:moveTo>
                    <a:pt x="51562" y="14986"/>
                  </a:moveTo>
                  <a:lnTo>
                    <a:pt x="49149" y="9906"/>
                  </a:lnTo>
                  <a:lnTo>
                    <a:pt x="46558" y="7620"/>
                  </a:lnTo>
                  <a:lnTo>
                    <a:pt x="44704" y="5969"/>
                  </a:lnTo>
                  <a:lnTo>
                    <a:pt x="40132" y="2032"/>
                  </a:lnTo>
                  <a:lnTo>
                    <a:pt x="33909" y="0"/>
                  </a:lnTo>
                  <a:lnTo>
                    <a:pt x="20104" y="0"/>
                  </a:lnTo>
                  <a:lnTo>
                    <a:pt x="0" y="12827"/>
                  </a:lnTo>
                  <a:lnTo>
                    <a:pt x="0" y="13335"/>
                  </a:lnTo>
                  <a:lnTo>
                    <a:pt x="2921" y="17145"/>
                  </a:lnTo>
                  <a:lnTo>
                    <a:pt x="5080" y="17145"/>
                  </a:lnTo>
                  <a:lnTo>
                    <a:pt x="5842" y="16764"/>
                  </a:lnTo>
                  <a:lnTo>
                    <a:pt x="6350" y="16637"/>
                  </a:lnTo>
                  <a:lnTo>
                    <a:pt x="6858" y="16256"/>
                  </a:lnTo>
                  <a:lnTo>
                    <a:pt x="6985" y="16256"/>
                  </a:lnTo>
                  <a:lnTo>
                    <a:pt x="9779" y="13335"/>
                  </a:lnTo>
                  <a:lnTo>
                    <a:pt x="12573" y="11176"/>
                  </a:lnTo>
                  <a:lnTo>
                    <a:pt x="15341" y="9906"/>
                  </a:lnTo>
                  <a:lnTo>
                    <a:pt x="18669" y="8255"/>
                  </a:lnTo>
                  <a:lnTo>
                    <a:pt x="22098" y="7620"/>
                  </a:lnTo>
                  <a:lnTo>
                    <a:pt x="31115" y="7620"/>
                  </a:lnTo>
                  <a:lnTo>
                    <a:pt x="42418" y="26416"/>
                  </a:lnTo>
                  <a:lnTo>
                    <a:pt x="40640" y="29845"/>
                  </a:lnTo>
                  <a:lnTo>
                    <a:pt x="33782" y="34925"/>
                  </a:lnTo>
                  <a:lnTo>
                    <a:pt x="28956" y="36449"/>
                  </a:lnTo>
                  <a:lnTo>
                    <a:pt x="20828" y="36957"/>
                  </a:lnTo>
                  <a:lnTo>
                    <a:pt x="21844" y="36957"/>
                  </a:lnTo>
                  <a:lnTo>
                    <a:pt x="20955" y="37338"/>
                  </a:lnTo>
                  <a:lnTo>
                    <a:pt x="20320" y="38100"/>
                  </a:lnTo>
                  <a:lnTo>
                    <a:pt x="19685" y="38735"/>
                  </a:lnTo>
                  <a:lnTo>
                    <a:pt x="19431" y="39624"/>
                  </a:lnTo>
                  <a:lnTo>
                    <a:pt x="19558" y="40640"/>
                  </a:lnTo>
                  <a:lnTo>
                    <a:pt x="20828" y="52832"/>
                  </a:lnTo>
                  <a:lnTo>
                    <a:pt x="20955" y="53594"/>
                  </a:lnTo>
                  <a:lnTo>
                    <a:pt x="21336" y="54356"/>
                  </a:lnTo>
                  <a:lnTo>
                    <a:pt x="22352" y="55372"/>
                  </a:lnTo>
                  <a:lnTo>
                    <a:pt x="23291" y="55753"/>
                  </a:lnTo>
                  <a:lnTo>
                    <a:pt x="24701" y="55753"/>
                  </a:lnTo>
                  <a:lnTo>
                    <a:pt x="25654" y="55372"/>
                  </a:lnTo>
                  <a:lnTo>
                    <a:pt x="26162" y="54864"/>
                  </a:lnTo>
                  <a:lnTo>
                    <a:pt x="26797" y="54356"/>
                  </a:lnTo>
                  <a:lnTo>
                    <a:pt x="27051" y="53594"/>
                  </a:lnTo>
                  <a:lnTo>
                    <a:pt x="27178" y="52832"/>
                  </a:lnTo>
                  <a:lnTo>
                    <a:pt x="27940" y="43434"/>
                  </a:lnTo>
                  <a:lnTo>
                    <a:pt x="34671" y="42672"/>
                  </a:lnTo>
                  <a:lnTo>
                    <a:pt x="39928" y="40640"/>
                  </a:lnTo>
                  <a:lnTo>
                    <a:pt x="40093" y="40640"/>
                  </a:lnTo>
                  <a:lnTo>
                    <a:pt x="49149" y="33401"/>
                  </a:lnTo>
                  <a:lnTo>
                    <a:pt x="51435" y="28194"/>
                  </a:lnTo>
                  <a:lnTo>
                    <a:pt x="51460" y="26416"/>
                  </a:lnTo>
                  <a:lnTo>
                    <a:pt x="51562" y="14986"/>
                  </a:lnTo>
                  <a:close/>
                </a:path>
                <a:path w="143509" h="77470">
                  <a:moveTo>
                    <a:pt x="143256" y="3048"/>
                  </a:moveTo>
                  <a:lnTo>
                    <a:pt x="143002" y="2159"/>
                  </a:lnTo>
                  <a:lnTo>
                    <a:pt x="141732" y="889"/>
                  </a:lnTo>
                  <a:lnTo>
                    <a:pt x="140970" y="508"/>
                  </a:lnTo>
                  <a:lnTo>
                    <a:pt x="135001" y="508"/>
                  </a:lnTo>
                  <a:lnTo>
                    <a:pt x="134112" y="889"/>
                  </a:lnTo>
                  <a:lnTo>
                    <a:pt x="133604" y="1524"/>
                  </a:lnTo>
                  <a:lnTo>
                    <a:pt x="132969" y="2159"/>
                  </a:lnTo>
                  <a:lnTo>
                    <a:pt x="132588" y="3048"/>
                  </a:lnTo>
                  <a:lnTo>
                    <a:pt x="132715" y="3937"/>
                  </a:lnTo>
                  <a:lnTo>
                    <a:pt x="135255" y="53086"/>
                  </a:lnTo>
                  <a:lnTo>
                    <a:pt x="135382" y="53848"/>
                  </a:lnTo>
                  <a:lnTo>
                    <a:pt x="135636" y="54356"/>
                  </a:lnTo>
                  <a:lnTo>
                    <a:pt x="136652" y="55372"/>
                  </a:lnTo>
                  <a:lnTo>
                    <a:pt x="137287" y="55626"/>
                  </a:lnTo>
                  <a:lnTo>
                    <a:pt x="138684" y="55626"/>
                  </a:lnTo>
                  <a:lnTo>
                    <a:pt x="139319" y="55372"/>
                  </a:lnTo>
                  <a:lnTo>
                    <a:pt x="139827" y="54864"/>
                  </a:lnTo>
                  <a:lnTo>
                    <a:pt x="140589" y="53848"/>
                  </a:lnTo>
                  <a:lnTo>
                    <a:pt x="140589" y="53086"/>
                  </a:lnTo>
                  <a:lnTo>
                    <a:pt x="143256" y="3937"/>
                  </a:lnTo>
                  <a:lnTo>
                    <a:pt x="143256" y="3048"/>
                  </a:lnTo>
                  <a:close/>
                </a:path>
                <a:path w="143509" h="77470">
                  <a:moveTo>
                    <a:pt x="143383" y="69723"/>
                  </a:moveTo>
                  <a:lnTo>
                    <a:pt x="143256" y="68326"/>
                  </a:lnTo>
                  <a:lnTo>
                    <a:pt x="142748" y="67056"/>
                  </a:lnTo>
                  <a:lnTo>
                    <a:pt x="140843" y="65151"/>
                  </a:lnTo>
                  <a:lnTo>
                    <a:pt x="139573" y="64770"/>
                  </a:lnTo>
                  <a:lnTo>
                    <a:pt x="136398" y="64770"/>
                  </a:lnTo>
                  <a:lnTo>
                    <a:pt x="135128" y="65151"/>
                  </a:lnTo>
                  <a:lnTo>
                    <a:pt x="134112" y="66167"/>
                  </a:lnTo>
                  <a:lnTo>
                    <a:pt x="133096" y="67056"/>
                  </a:lnTo>
                  <a:lnTo>
                    <a:pt x="132588" y="68326"/>
                  </a:lnTo>
                  <a:lnTo>
                    <a:pt x="132588" y="73406"/>
                  </a:lnTo>
                  <a:lnTo>
                    <a:pt x="133096" y="74676"/>
                  </a:lnTo>
                  <a:lnTo>
                    <a:pt x="134112" y="75565"/>
                  </a:lnTo>
                  <a:lnTo>
                    <a:pt x="135128" y="76581"/>
                  </a:lnTo>
                  <a:lnTo>
                    <a:pt x="136398" y="77089"/>
                  </a:lnTo>
                  <a:lnTo>
                    <a:pt x="139573" y="77089"/>
                  </a:lnTo>
                  <a:lnTo>
                    <a:pt x="140843" y="76581"/>
                  </a:lnTo>
                  <a:lnTo>
                    <a:pt x="142748" y="74676"/>
                  </a:lnTo>
                  <a:lnTo>
                    <a:pt x="143256" y="73406"/>
                  </a:lnTo>
                  <a:lnTo>
                    <a:pt x="143383" y="71882"/>
                  </a:lnTo>
                  <a:lnTo>
                    <a:pt x="143383" y="69723"/>
                  </a:lnTo>
                  <a:close/>
                </a:path>
              </a:pathLst>
            </a:custGeom>
            <a:solidFill>
              <a:srgbClr val="21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766058" y="2138655"/>
            <a:ext cx="7714615" cy="2288540"/>
            <a:chOff x="2741929" y="2082419"/>
            <a:chExt cx="7714615" cy="2288540"/>
          </a:xfrm>
        </p:grpSpPr>
        <p:sp>
          <p:nvSpPr>
            <p:cNvPr id="34" name="object 34"/>
            <p:cNvSpPr/>
            <p:nvPr/>
          </p:nvSpPr>
          <p:spPr>
            <a:xfrm>
              <a:off x="2741929" y="3235197"/>
              <a:ext cx="429895" cy="0"/>
            </a:xfrm>
            <a:custGeom>
              <a:avLst/>
              <a:gdLst/>
              <a:ahLst/>
              <a:cxnLst/>
              <a:rect l="l" t="t" r="r" b="b"/>
              <a:pathLst>
                <a:path w="429894">
                  <a:moveTo>
                    <a:pt x="42976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10864" y="3091180"/>
              <a:ext cx="154940" cy="288290"/>
            </a:xfrm>
            <a:custGeom>
              <a:avLst/>
              <a:gdLst/>
              <a:ahLst/>
              <a:cxnLst/>
              <a:rect l="l" t="t" r="r" b="b"/>
              <a:pathLst>
                <a:path w="154939" h="288289">
                  <a:moveTo>
                    <a:pt x="0" y="0"/>
                  </a:moveTo>
                  <a:lnTo>
                    <a:pt x="0" y="288036"/>
                  </a:lnTo>
                  <a:lnTo>
                    <a:pt x="154812" y="144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3799" y="2615565"/>
              <a:ext cx="2563495" cy="1477010"/>
            </a:xfrm>
            <a:custGeom>
              <a:avLst/>
              <a:gdLst/>
              <a:ahLst/>
              <a:cxnLst/>
              <a:rect l="l" t="t" r="r" b="b"/>
              <a:pathLst>
                <a:path w="2563495" h="1477010">
                  <a:moveTo>
                    <a:pt x="0" y="1470152"/>
                  </a:moveTo>
                  <a:lnTo>
                    <a:pt x="0" y="0"/>
                  </a:lnTo>
                </a:path>
                <a:path w="2563495" h="1477010">
                  <a:moveTo>
                    <a:pt x="2563495" y="1477010"/>
                  </a:moveTo>
                  <a:lnTo>
                    <a:pt x="2563495" y="944245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2525" y="3429000"/>
              <a:ext cx="126364" cy="13462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387589" y="2868930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123317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24089" y="2747645"/>
              <a:ext cx="126365" cy="1346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39637" y="2578862"/>
              <a:ext cx="2570480" cy="1527175"/>
            </a:xfrm>
            <a:custGeom>
              <a:avLst/>
              <a:gdLst/>
              <a:ahLst/>
              <a:cxnLst/>
              <a:rect l="l" t="t" r="r" b="b"/>
              <a:pathLst>
                <a:path w="2570479" h="1527175">
                  <a:moveTo>
                    <a:pt x="2569971" y="1514983"/>
                  </a:moveTo>
                  <a:lnTo>
                    <a:pt x="2569971" y="973327"/>
                  </a:lnTo>
                </a:path>
                <a:path w="2570479" h="1527175">
                  <a:moveTo>
                    <a:pt x="0" y="15270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76264" y="2462530"/>
              <a:ext cx="126364" cy="1346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6109" y="3430905"/>
              <a:ext cx="126365" cy="1346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373870" y="2910205"/>
              <a:ext cx="0" cy="1184275"/>
            </a:xfrm>
            <a:custGeom>
              <a:avLst/>
              <a:gdLst/>
              <a:ahLst/>
              <a:cxnLst/>
              <a:rect l="l" t="t" r="r" b="b"/>
              <a:pathLst>
                <a:path h="1184275">
                  <a:moveTo>
                    <a:pt x="0" y="118427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0370" y="2788920"/>
              <a:ext cx="126365" cy="1346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770247" y="2782570"/>
              <a:ext cx="211454" cy="268605"/>
            </a:xfrm>
            <a:custGeom>
              <a:avLst/>
              <a:gdLst/>
              <a:ahLst/>
              <a:cxnLst/>
              <a:rect l="l" t="t" r="r" b="b"/>
              <a:pathLst>
                <a:path w="211454" h="268605">
                  <a:moveTo>
                    <a:pt x="0" y="268224"/>
                  </a:moveTo>
                  <a:lnTo>
                    <a:pt x="0" y="218693"/>
                  </a:lnTo>
                  <a:lnTo>
                    <a:pt x="1397" y="206120"/>
                  </a:lnTo>
                  <a:lnTo>
                    <a:pt x="5587" y="194055"/>
                  </a:lnTo>
                  <a:lnTo>
                    <a:pt x="12573" y="183641"/>
                  </a:lnTo>
                  <a:lnTo>
                    <a:pt x="22478" y="176149"/>
                  </a:lnTo>
                  <a:lnTo>
                    <a:pt x="83312" y="140842"/>
                  </a:lnTo>
                </a:path>
                <a:path w="211454" h="268605">
                  <a:moveTo>
                    <a:pt x="126873" y="140715"/>
                  </a:moveTo>
                  <a:lnTo>
                    <a:pt x="188467" y="176149"/>
                  </a:lnTo>
                  <a:lnTo>
                    <a:pt x="210947" y="218693"/>
                  </a:lnTo>
                  <a:lnTo>
                    <a:pt x="210947" y="268224"/>
                  </a:lnTo>
                </a:path>
                <a:path w="211454" h="268605">
                  <a:moveTo>
                    <a:pt x="56514" y="59436"/>
                  </a:moveTo>
                  <a:lnTo>
                    <a:pt x="60705" y="33400"/>
                  </a:lnTo>
                  <a:lnTo>
                    <a:pt x="71754" y="14858"/>
                  </a:lnTo>
                  <a:lnTo>
                    <a:pt x="87756" y="3682"/>
                  </a:lnTo>
                  <a:lnTo>
                    <a:pt x="106552" y="0"/>
                  </a:lnTo>
                  <a:lnTo>
                    <a:pt x="125222" y="3682"/>
                  </a:lnTo>
                  <a:lnTo>
                    <a:pt x="141224" y="14858"/>
                  </a:lnTo>
                  <a:lnTo>
                    <a:pt x="152273" y="33400"/>
                  </a:lnTo>
                  <a:lnTo>
                    <a:pt x="156463" y="59436"/>
                  </a:lnTo>
                  <a:lnTo>
                    <a:pt x="152273" y="85089"/>
                  </a:lnTo>
                  <a:lnTo>
                    <a:pt x="141224" y="103758"/>
                  </a:lnTo>
                  <a:lnTo>
                    <a:pt x="125222" y="114934"/>
                  </a:lnTo>
                  <a:lnTo>
                    <a:pt x="106552" y="118744"/>
                  </a:lnTo>
                  <a:lnTo>
                    <a:pt x="87756" y="115062"/>
                  </a:lnTo>
                  <a:lnTo>
                    <a:pt x="71754" y="103886"/>
                  </a:lnTo>
                  <a:lnTo>
                    <a:pt x="60705" y="85343"/>
                  </a:lnTo>
                  <a:lnTo>
                    <a:pt x="56514" y="59436"/>
                  </a:lnTo>
                  <a:close/>
                </a:path>
                <a:path w="211454" h="268605">
                  <a:moveTo>
                    <a:pt x="126873" y="140715"/>
                  </a:moveTo>
                  <a:lnTo>
                    <a:pt x="125094" y="152018"/>
                  </a:lnTo>
                  <a:lnTo>
                    <a:pt x="120268" y="160146"/>
                  </a:lnTo>
                  <a:lnTo>
                    <a:pt x="113283" y="165100"/>
                  </a:lnTo>
                  <a:lnTo>
                    <a:pt x="105028" y="166750"/>
                  </a:lnTo>
                  <a:lnTo>
                    <a:pt x="96774" y="165226"/>
                  </a:lnTo>
                  <a:lnTo>
                    <a:pt x="89788" y="160274"/>
                  </a:lnTo>
                  <a:lnTo>
                    <a:pt x="84962" y="152145"/>
                  </a:lnTo>
                  <a:lnTo>
                    <a:pt x="83057" y="140715"/>
                  </a:lnTo>
                  <a:lnTo>
                    <a:pt x="83057" y="113791"/>
                  </a:lnTo>
                </a:path>
              </a:pathLst>
            </a:custGeom>
            <a:ln w="141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28412" y="2782570"/>
              <a:ext cx="96520" cy="58419"/>
            </a:xfrm>
            <a:custGeom>
              <a:avLst/>
              <a:gdLst/>
              <a:ahLst/>
              <a:cxnLst/>
              <a:rect l="l" t="t" r="r" b="b"/>
              <a:pathLst>
                <a:path w="96520" h="58419">
                  <a:moveTo>
                    <a:pt x="44069" y="0"/>
                  </a:moveTo>
                  <a:lnTo>
                    <a:pt x="17652" y="1142"/>
                  </a:lnTo>
                  <a:lnTo>
                    <a:pt x="4190" y="6984"/>
                  </a:lnTo>
                  <a:lnTo>
                    <a:pt x="0" y="22225"/>
                  </a:lnTo>
                  <a:lnTo>
                    <a:pt x="635" y="51688"/>
                  </a:lnTo>
                  <a:lnTo>
                    <a:pt x="14224" y="34416"/>
                  </a:lnTo>
                  <a:lnTo>
                    <a:pt x="31369" y="23240"/>
                  </a:lnTo>
                  <a:lnTo>
                    <a:pt x="47878" y="21081"/>
                  </a:lnTo>
                  <a:lnTo>
                    <a:pt x="59689" y="31241"/>
                  </a:lnTo>
                  <a:lnTo>
                    <a:pt x="67817" y="48513"/>
                  </a:lnTo>
                  <a:lnTo>
                    <a:pt x="74422" y="56768"/>
                  </a:lnTo>
                  <a:lnTo>
                    <a:pt x="82676" y="58419"/>
                  </a:lnTo>
                  <a:lnTo>
                    <a:pt x="96265" y="55879"/>
                  </a:lnTo>
                  <a:lnTo>
                    <a:pt x="95503" y="47116"/>
                  </a:lnTo>
                  <a:lnTo>
                    <a:pt x="89788" y="27939"/>
                  </a:lnTo>
                  <a:lnTo>
                    <a:pt x="74295" y="8762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69586" y="2861818"/>
              <a:ext cx="210820" cy="268605"/>
            </a:xfrm>
            <a:custGeom>
              <a:avLst/>
              <a:gdLst/>
              <a:ahLst/>
              <a:cxnLst/>
              <a:rect l="l" t="t" r="r" b="b"/>
              <a:pathLst>
                <a:path w="210820" h="268605">
                  <a:moveTo>
                    <a:pt x="0" y="268224"/>
                  </a:moveTo>
                  <a:lnTo>
                    <a:pt x="0" y="218567"/>
                  </a:lnTo>
                  <a:lnTo>
                    <a:pt x="1397" y="206121"/>
                  </a:lnTo>
                  <a:lnTo>
                    <a:pt x="5587" y="194056"/>
                  </a:lnTo>
                  <a:lnTo>
                    <a:pt x="12573" y="183515"/>
                  </a:lnTo>
                  <a:lnTo>
                    <a:pt x="22351" y="176149"/>
                  </a:lnTo>
                  <a:lnTo>
                    <a:pt x="83185" y="140843"/>
                  </a:lnTo>
                </a:path>
                <a:path w="210820" h="268605">
                  <a:moveTo>
                    <a:pt x="126746" y="140716"/>
                  </a:moveTo>
                  <a:lnTo>
                    <a:pt x="188467" y="176149"/>
                  </a:lnTo>
                  <a:lnTo>
                    <a:pt x="210820" y="218567"/>
                  </a:lnTo>
                  <a:lnTo>
                    <a:pt x="210820" y="268224"/>
                  </a:lnTo>
                </a:path>
                <a:path w="210820" h="268605">
                  <a:moveTo>
                    <a:pt x="56514" y="59309"/>
                  </a:moveTo>
                  <a:lnTo>
                    <a:pt x="60578" y="33401"/>
                  </a:lnTo>
                  <a:lnTo>
                    <a:pt x="71754" y="14859"/>
                  </a:lnTo>
                  <a:lnTo>
                    <a:pt x="87629" y="3683"/>
                  </a:lnTo>
                  <a:lnTo>
                    <a:pt x="106425" y="0"/>
                  </a:lnTo>
                  <a:lnTo>
                    <a:pt x="125222" y="3683"/>
                  </a:lnTo>
                  <a:lnTo>
                    <a:pt x="141097" y="14859"/>
                  </a:lnTo>
                  <a:lnTo>
                    <a:pt x="152146" y="33401"/>
                  </a:lnTo>
                  <a:lnTo>
                    <a:pt x="156337" y="59309"/>
                  </a:lnTo>
                  <a:lnTo>
                    <a:pt x="152146" y="85090"/>
                  </a:lnTo>
                  <a:lnTo>
                    <a:pt x="141097" y="103632"/>
                  </a:lnTo>
                  <a:lnTo>
                    <a:pt x="125222" y="114935"/>
                  </a:lnTo>
                  <a:lnTo>
                    <a:pt x="106425" y="118745"/>
                  </a:lnTo>
                  <a:lnTo>
                    <a:pt x="87629" y="114935"/>
                  </a:lnTo>
                  <a:lnTo>
                    <a:pt x="71754" y="103759"/>
                  </a:lnTo>
                  <a:lnTo>
                    <a:pt x="60578" y="85217"/>
                  </a:lnTo>
                  <a:lnTo>
                    <a:pt x="56514" y="59309"/>
                  </a:lnTo>
                  <a:close/>
                </a:path>
                <a:path w="210820" h="268605">
                  <a:moveTo>
                    <a:pt x="126873" y="140716"/>
                  </a:moveTo>
                  <a:lnTo>
                    <a:pt x="124967" y="152019"/>
                  </a:lnTo>
                  <a:lnTo>
                    <a:pt x="120141" y="160147"/>
                  </a:lnTo>
                  <a:lnTo>
                    <a:pt x="113157" y="165100"/>
                  </a:lnTo>
                  <a:lnTo>
                    <a:pt x="104901" y="166751"/>
                  </a:lnTo>
                  <a:lnTo>
                    <a:pt x="96647" y="165100"/>
                  </a:lnTo>
                  <a:lnTo>
                    <a:pt x="89662" y="160274"/>
                  </a:lnTo>
                  <a:lnTo>
                    <a:pt x="84836" y="152146"/>
                  </a:lnTo>
                  <a:lnTo>
                    <a:pt x="83058" y="140716"/>
                  </a:lnTo>
                  <a:lnTo>
                    <a:pt x="83058" y="113792"/>
                  </a:lnTo>
                </a:path>
              </a:pathLst>
            </a:custGeom>
            <a:ln w="141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01210" y="2840608"/>
              <a:ext cx="153035" cy="126364"/>
            </a:xfrm>
            <a:custGeom>
              <a:avLst/>
              <a:gdLst/>
              <a:ahLst/>
              <a:cxnLst/>
              <a:rect l="l" t="t" r="r" b="b"/>
              <a:pathLst>
                <a:path w="153035" h="126364">
                  <a:moveTo>
                    <a:pt x="37973" y="99695"/>
                  </a:moveTo>
                  <a:lnTo>
                    <a:pt x="37592" y="99060"/>
                  </a:lnTo>
                  <a:lnTo>
                    <a:pt x="35814" y="99695"/>
                  </a:lnTo>
                  <a:lnTo>
                    <a:pt x="37338" y="100711"/>
                  </a:lnTo>
                  <a:lnTo>
                    <a:pt x="37973" y="99695"/>
                  </a:lnTo>
                  <a:close/>
                </a:path>
                <a:path w="153035" h="126364">
                  <a:moveTo>
                    <a:pt x="116967" y="102616"/>
                  </a:moveTo>
                  <a:lnTo>
                    <a:pt x="116713" y="97282"/>
                  </a:lnTo>
                  <a:lnTo>
                    <a:pt x="116840" y="102616"/>
                  </a:lnTo>
                  <a:lnTo>
                    <a:pt x="116967" y="102616"/>
                  </a:lnTo>
                  <a:close/>
                </a:path>
                <a:path w="153035" h="126364">
                  <a:moveTo>
                    <a:pt x="152908" y="120777"/>
                  </a:moveTo>
                  <a:lnTo>
                    <a:pt x="148209" y="80264"/>
                  </a:lnTo>
                  <a:lnTo>
                    <a:pt x="131699" y="29845"/>
                  </a:lnTo>
                  <a:lnTo>
                    <a:pt x="97790" y="4064"/>
                  </a:lnTo>
                  <a:lnTo>
                    <a:pt x="72644" y="0"/>
                  </a:lnTo>
                  <a:lnTo>
                    <a:pt x="53848" y="3302"/>
                  </a:lnTo>
                  <a:lnTo>
                    <a:pt x="16510" y="38989"/>
                  </a:lnTo>
                  <a:lnTo>
                    <a:pt x="3048" y="97663"/>
                  </a:lnTo>
                  <a:lnTo>
                    <a:pt x="0" y="121031"/>
                  </a:lnTo>
                  <a:lnTo>
                    <a:pt x="4445" y="126111"/>
                  </a:lnTo>
                  <a:lnTo>
                    <a:pt x="44196" y="125730"/>
                  </a:lnTo>
                  <a:lnTo>
                    <a:pt x="31623" y="100330"/>
                  </a:lnTo>
                  <a:lnTo>
                    <a:pt x="30607" y="95123"/>
                  </a:lnTo>
                  <a:lnTo>
                    <a:pt x="30099" y="86106"/>
                  </a:lnTo>
                  <a:lnTo>
                    <a:pt x="29972" y="73025"/>
                  </a:lnTo>
                  <a:lnTo>
                    <a:pt x="29210" y="65913"/>
                  </a:lnTo>
                  <a:lnTo>
                    <a:pt x="29972" y="57404"/>
                  </a:lnTo>
                  <a:lnTo>
                    <a:pt x="43688" y="41402"/>
                  </a:lnTo>
                  <a:lnTo>
                    <a:pt x="60325" y="31242"/>
                  </a:lnTo>
                  <a:lnTo>
                    <a:pt x="76073" y="29845"/>
                  </a:lnTo>
                  <a:lnTo>
                    <a:pt x="87122" y="39878"/>
                  </a:lnTo>
                  <a:lnTo>
                    <a:pt x="95758" y="53340"/>
                  </a:lnTo>
                  <a:lnTo>
                    <a:pt x="105156" y="60960"/>
                  </a:lnTo>
                  <a:lnTo>
                    <a:pt x="113792" y="64135"/>
                  </a:lnTo>
                  <a:lnTo>
                    <a:pt x="120396" y="64770"/>
                  </a:lnTo>
                  <a:lnTo>
                    <a:pt x="120650" y="71501"/>
                  </a:lnTo>
                  <a:lnTo>
                    <a:pt x="119888" y="89408"/>
                  </a:lnTo>
                  <a:lnTo>
                    <a:pt x="119126" y="97663"/>
                  </a:lnTo>
                  <a:lnTo>
                    <a:pt x="117856" y="102362"/>
                  </a:lnTo>
                  <a:lnTo>
                    <a:pt x="117094" y="103251"/>
                  </a:lnTo>
                  <a:lnTo>
                    <a:pt x="116967" y="102616"/>
                  </a:lnTo>
                  <a:lnTo>
                    <a:pt x="117094" y="103632"/>
                  </a:lnTo>
                  <a:lnTo>
                    <a:pt x="116459" y="104267"/>
                  </a:lnTo>
                  <a:lnTo>
                    <a:pt x="101981" y="125730"/>
                  </a:lnTo>
                  <a:lnTo>
                    <a:pt x="148590" y="125730"/>
                  </a:lnTo>
                  <a:lnTo>
                    <a:pt x="152908" y="12077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68800" y="2782570"/>
              <a:ext cx="211454" cy="268605"/>
            </a:xfrm>
            <a:custGeom>
              <a:avLst/>
              <a:gdLst/>
              <a:ahLst/>
              <a:cxnLst/>
              <a:rect l="l" t="t" r="r" b="b"/>
              <a:pathLst>
                <a:path w="211454" h="268605">
                  <a:moveTo>
                    <a:pt x="0" y="268224"/>
                  </a:moveTo>
                  <a:lnTo>
                    <a:pt x="0" y="218693"/>
                  </a:lnTo>
                  <a:lnTo>
                    <a:pt x="1397" y="206120"/>
                  </a:lnTo>
                  <a:lnTo>
                    <a:pt x="5587" y="194055"/>
                  </a:lnTo>
                  <a:lnTo>
                    <a:pt x="12573" y="183641"/>
                  </a:lnTo>
                  <a:lnTo>
                    <a:pt x="22351" y="176149"/>
                  </a:lnTo>
                  <a:lnTo>
                    <a:pt x="83312" y="140842"/>
                  </a:lnTo>
                </a:path>
                <a:path w="211454" h="268605">
                  <a:moveTo>
                    <a:pt x="126873" y="140715"/>
                  </a:moveTo>
                  <a:lnTo>
                    <a:pt x="188467" y="176149"/>
                  </a:lnTo>
                  <a:lnTo>
                    <a:pt x="210947" y="218693"/>
                  </a:lnTo>
                  <a:lnTo>
                    <a:pt x="210947" y="268224"/>
                  </a:lnTo>
                </a:path>
                <a:path w="211454" h="268605">
                  <a:moveTo>
                    <a:pt x="56514" y="59436"/>
                  </a:moveTo>
                  <a:lnTo>
                    <a:pt x="60705" y="33400"/>
                  </a:lnTo>
                  <a:lnTo>
                    <a:pt x="71754" y="14858"/>
                  </a:lnTo>
                  <a:lnTo>
                    <a:pt x="87757" y="3682"/>
                  </a:lnTo>
                  <a:lnTo>
                    <a:pt x="106552" y="0"/>
                  </a:lnTo>
                  <a:lnTo>
                    <a:pt x="125222" y="3682"/>
                  </a:lnTo>
                  <a:lnTo>
                    <a:pt x="141224" y="14858"/>
                  </a:lnTo>
                  <a:lnTo>
                    <a:pt x="152273" y="33400"/>
                  </a:lnTo>
                  <a:lnTo>
                    <a:pt x="156463" y="59436"/>
                  </a:lnTo>
                  <a:lnTo>
                    <a:pt x="152273" y="85089"/>
                  </a:lnTo>
                  <a:lnTo>
                    <a:pt x="141224" y="103758"/>
                  </a:lnTo>
                  <a:lnTo>
                    <a:pt x="125222" y="114934"/>
                  </a:lnTo>
                  <a:lnTo>
                    <a:pt x="106552" y="118744"/>
                  </a:lnTo>
                  <a:lnTo>
                    <a:pt x="87757" y="115062"/>
                  </a:lnTo>
                  <a:lnTo>
                    <a:pt x="71754" y="103886"/>
                  </a:lnTo>
                  <a:lnTo>
                    <a:pt x="60705" y="85343"/>
                  </a:lnTo>
                  <a:lnTo>
                    <a:pt x="56514" y="59436"/>
                  </a:lnTo>
                  <a:close/>
                </a:path>
                <a:path w="211454" h="268605">
                  <a:moveTo>
                    <a:pt x="126873" y="140715"/>
                  </a:moveTo>
                  <a:lnTo>
                    <a:pt x="125095" y="152018"/>
                  </a:lnTo>
                  <a:lnTo>
                    <a:pt x="120141" y="160146"/>
                  </a:lnTo>
                  <a:lnTo>
                    <a:pt x="113157" y="165100"/>
                  </a:lnTo>
                  <a:lnTo>
                    <a:pt x="105028" y="166750"/>
                  </a:lnTo>
                  <a:lnTo>
                    <a:pt x="96774" y="165226"/>
                  </a:lnTo>
                  <a:lnTo>
                    <a:pt x="89788" y="160274"/>
                  </a:lnTo>
                  <a:lnTo>
                    <a:pt x="84836" y="152145"/>
                  </a:lnTo>
                  <a:lnTo>
                    <a:pt x="83058" y="140715"/>
                  </a:lnTo>
                  <a:lnTo>
                    <a:pt x="83058" y="113791"/>
                  </a:lnTo>
                </a:path>
              </a:pathLst>
            </a:custGeom>
            <a:ln w="141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21631" y="2782570"/>
              <a:ext cx="96520" cy="58419"/>
            </a:xfrm>
            <a:custGeom>
              <a:avLst/>
              <a:gdLst/>
              <a:ahLst/>
              <a:cxnLst/>
              <a:rect l="l" t="t" r="r" b="b"/>
              <a:pathLst>
                <a:path w="96520" h="58419">
                  <a:moveTo>
                    <a:pt x="44068" y="0"/>
                  </a:moveTo>
                  <a:lnTo>
                    <a:pt x="17652" y="1142"/>
                  </a:lnTo>
                  <a:lnTo>
                    <a:pt x="4317" y="6984"/>
                  </a:lnTo>
                  <a:lnTo>
                    <a:pt x="0" y="22225"/>
                  </a:lnTo>
                  <a:lnTo>
                    <a:pt x="762" y="51688"/>
                  </a:lnTo>
                  <a:lnTo>
                    <a:pt x="14223" y="34416"/>
                  </a:lnTo>
                  <a:lnTo>
                    <a:pt x="31495" y="23240"/>
                  </a:lnTo>
                  <a:lnTo>
                    <a:pt x="48005" y="21081"/>
                  </a:lnTo>
                  <a:lnTo>
                    <a:pt x="59689" y="31241"/>
                  </a:lnTo>
                  <a:lnTo>
                    <a:pt x="67817" y="48513"/>
                  </a:lnTo>
                  <a:lnTo>
                    <a:pt x="74421" y="56768"/>
                  </a:lnTo>
                  <a:lnTo>
                    <a:pt x="82803" y="58419"/>
                  </a:lnTo>
                  <a:lnTo>
                    <a:pt x="96392" y="55879"/>
                  </a:lnTo>
                  <a:lnTo>
                    <a:pt x="95503" y="47116"/>
                  </a:lnTo>
                  <a:lnTo>
                    <a:pt x="89788" y="27939"/>
                  </a:lnTo>
                  <a:lnTo>
                    <a:pt x="74294" y="8762"/>
                  </a:lnTo>
                  <a:lnTo>
                    <a:pt x="44068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75329" y="2106930"/>
              <a:ext cx="7108190" cy="2263775"/>
            </a:xfrm>
            <a:custGeom>
              <a:avLst/>
              <a:gdLst/>
              <a:ahLst/>
              <a:cxnLst/>
              <a:rect l="l" t="t" r="r" b="b"/>
              <a:pathLst>
                <a:path w="7108190" h="2263775">
                  <a:moveTo>
                    <a:pt x="7108063" y="0"/>
                  </a:moveTo>
                  <a:lnTo>
                    <a:pt x="0" y="0"/>
                  </a:lnTo>
                  <a:lnTo>
                    <a:pt x="0" y="2263647"/>
                  </a:lnTo>
                  <a:lnTo>
                    <a:pt x="7108063" y="2263647"/>
                  </a:lnTo>
                  <a:lnTo>
                    <a:pt x="7108063" y="0"/>
                  </a:lnTo>
                  <a:close/>
                </a:path>
              </a:pathLst>
            </a:custGeom>
            <a:solidFill>
              <a:srgbClr val="B5ADBA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542029" y="4097654"/>
              <a:ext cx="6243320" cy="0"/>
            </a:xfrm>
            <a:custGeom>
              <a:avLst/>
              <a:gdLst/>
              <a:ahLst/>
              <a:cxnLst/>
              <a:rect l="l" t="t" r="r" b="b"/>
              <a:pathLst>
                <a:path w="6243320">
                  <a:moveTo>
                    <a:pt x="0" y="0"/>
                  </a:moveTo>
                  <a:lnTo>
                    <a:pt x="6243066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62489" y="4018914"/>
              <a:ext cx="78740" cy="156845"/>
            </a:xfrm>
            <a:custGeom>
              <a:avLst/>
              <a:gdLst/>
              <a:ahLst/>
              <a:cxnLst/>
              <a:rect l="l" t="t" r="r" b="b"/>
              <a:pathLst>
                <a:path w="78740" h="156845">
                  <a:moveTo>
                    <a:pt x="0" y="0"/>
                  </a:moveTo>
                  <a:lnTo>
                    <a:pt x="0" y="156591"/>
                  </a:lnTo>
                  <a:lnTo>
                    <a:pt x="78739" y="7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4419" y="2172970"/>
              <a:ext cx="252056" cy="2305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0299" y="2484145"/>
              <a:ext cx="126364" cy="13421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3269" y="2577465"/>
              <a:ext cx="221614" cy="22478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04709" y="2577465"/>
              <a:ext cx="84455" cy="19685"/>
            </a:xfrm>
            <a:custGeom>
              <a:avLst/>
              <a:gdLst/>
              <a:ahLst/>
              <a:cxnLst/>
              <a:rect l="l" t="t" r="r" b="b"/>
              <a:pathLst>
                <a:path w="84454" h="19685">
                  <a:moveTo>
                    <a:pt x="72644" y="19176"/>
                  </a:moveTo>
                  <a:lnTo>
                    <a:pt x="79756" y="19431"/>
                  </a:lnTo>
                  <a:lnTo>
                    <a:pt x="84200" y="15621"/>
                  </a:lnTo>
                  <a:lnTo>
                    <a:pt x="84200" y="8000"/>
                  </a:lnTo>
                  <a:lnTo>
                    <a:pt x="84200" y="0"/>
                  </a:lnTo>
                </a:path>
                <a:path w="84454" h="19685">
                  <a:moveTo>
                    <a:pt x="11684" y="19176"/>
                  </a:moveTo>
                  <a:lnTo>
                    <a:pt x="4445" y="19431"/>
                  </a:lnTo>
                  <a:lnTo>
                    <a:pt x="0" y="15621"/>
                  </a:lnTo>
                  <a:lnTo>
                    <a:pt x="0" y="80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28789" y="2414524"/>
              <a:ext cx="473709" cy="292735"/>
            </a:xfrm>
            <a:custGeom>
              <a:avLst/>
              <a:gdLst/>
              <a:ahLst/>
              <a:cxnLst/>
              <a:rect l="l" t="t" r="r" b="b"/>
              <a:pathLst>
                <a:path w="473709" h="292735">
                  <a:moveTo>
                    <a:pt x="162305" y="259841"/>
                  </a:moveTo>
                  <a:lnTo>
                    <a:pt x="327786" y="259841"/>
                  </a:lnTo>
                  <a:lnTo>
                    <a:pt x="327786" y="0"/>
                  </a:lnTo>
                  <a:lnTo>
                    <a:pt x="48767" y="0"/>
                  </a:lnTo>
                  <a:lnTo>
                    <a:pt x="48767" y="169037"/>
                  </a:lnTo>
                </a:path>
                <a:path w="473709" h="292735">
                  <a:moveTo>
                    <a:pt x="48767" y="210692"/>
                  </a:moveTo>
                  <a:lnTo>
                    <a:pt x="48767" y="259841"/>
                  </a:lnTo>
                  <a:lnTo>
                    <a:pt x="93217" y="259841"/>
                  </a:lnTo>
                </a:path>
                <a:path w="473709" h="292735">
                  <a:moveTo>
                    <a:pt x="26034" y="171703"/>
                  </a:moveTo>
                  <a:lnTo>
                    <a:pt x="128142" y="171703"/>
                  </a:lnTo>
                </a:path>
                <a:path w="473709" h="292735">
                  <a:moveTo>
                    <a:pt x="0" y="208025"/>
                  </a:moveTo>
                  <a:lnTo>
                    <a:pt x="77088" y="208025"/>
                  </a:lnTo>
                </a:path>
                <a:path w="473709" h="292735">
                  <a:moveTo>
                    <a:pt x="366521" y="259841"/>
                  </a:moveTo>
                  <a:lnTo>
                    <a:pt x="327786" y="259841"/>
                  </a:lnTo>
                </a:path>
                <a:path w="473709" h="292735">
                  <a:moveTo>
                    <a:pt x="327786" y="14859"/>
                  </a:moveTo>
                  <a:lnTo>
                    <a:pt x="391794" y="14859"/>
                  </a:lnTo>
                  <a:lnTo>
                    <a:pt x="473582" y="151511"/>
                  </a:lnTo>
                  <a:lnTo>
                    <a:pt x="473582" y="259841"/>
                  </a:lnTo>
                  <a:lnTo>
                    <a:pt x="434339" y="259841"/>
                  </a:lnTo>
                </a:path>
                <a:path w="473709" h="292735">
                  <a:moveTo>
                    <a:pt x="419353" y="60833"/>
                  </a:moveTo>
                  <a:lnTo>
                    <a:pt x="359536" y="60833"/>
                  </a:lnTo>
                  <a:lnTo>
                    <a:pt x="359536" y="137287"/>
                  </a:lnTo>
                  <a:lnTo>
                    <a:pt x="465200" y="137287"/>
                  </a:lnTo>
                </a:path>
                <a:path w="473709" h="292735">
                  <a:moveTo>
                    <a:pt x="159003" y="259841"/>
                  </a:moveTo>
                  <a:lnTo>
                    <a:pt x="156590" y="272668"/>
                  </a:lnTo>
                  <a:lnTo>
                    <a:pt x="149986" y="283083"/>
                  </a:lnTo>
                  <a:lnTo>
                    <a:pt x="140080" y="290067"/>
                  </a:lnTo>
                  <a:lnTo>
                    <a:pt x="128142" y="292735"/>
                  </a:lnTo>
                  <a:lnTo>
                    <a:pt x="116077" y="290067"/>
                  </a:lnTo>
                  <a:lnTo>
                    <a:pt x="106171" y="283083"/>
                  </a:lnTo>
                  <a:lnTo>
                    <a:pt x="99567" y="272668"/>
                  </a:lnTo>
                  <a:lnTo>
                    <a:pt x="97154" y="259841"/>
                  </a:lnTo>
                  <a:lnTo>
                    <a:pt x="99567" y="247141"/>
                  </a:lnTo>
                  <a:lnTo>
                    <a:pt x="106171" y="236727"/>
                  </a:lnTo>
                  <a:lnTo>
                    <a:pt x="116077" y="229615"/>
                  </a:lnTo>
                  <a:lnTo>
                    <a:pt x="128142" y="227075"/>
                  </a:lnTo>
                  <a:lnTo>
                    <a:pt x="140080" y="229615"/>
                  </a:lnTo>
                  <a:lnTo>
                    <a:pt x="149986" y="236727"/>
                  </a:lnTo>
                  <a:lnTo>
                    <a:pt x="156590" y="247141"/>
                  </a:lnTo>
                  <a:lnTo>
                    <a:pt x="159003" y="259841"/>
                  </a:lnTo>
                  <a:close/>
                </a:path>
                <a:path w="473709" h="292735">
                  <a:moveTo>
                    <a:pt x="431672" y="259841"/>
                  </a:moveTo>
                  <a:lnTo>
                    <a:pt x="429259" y="272668"/>
                  </a:lnTo>
                  <a:lnTo>
                    <a:pt x="422528" y="283083"/>
                  </a:lnTo>
                  <a:lnTo>
                    <a:pt x="412750" y="290067"/>
                  </a:lnTo>
                  <a:lnTo>
                    <a:pt x="400684" y="292735"/>
                  </a:lnTo>
                  <a:lnTo>
                    <a:pt x="388746" y="290067"/>
                  </a:lnTo>
                  <a:lnTo>
                    <a:pt x="378840" y="283083"/>
                  </a:lnTo>
                  <a:lnTo>
                    <a:pt x="372236" y="272668"/>
                  </a:lnTo>
                  <a:lnTo>
                    <a:pt x="369824" y="259841"/>
                  </a:lnTo>
                  <a:lnTo>
                    <a:pt x="372236" y="247141"/>
                  </a:lnTo>
                  <a:lnTo>
                    <a:pt x="378840" y="236727"/>
                  </a:lnTo>
                  <a:lnTo>
                    <a:pt x="388746" y="229615"/>
                  </a:lnTo>
                  <a:lnTo>
                    <a:pt x="400684" y="227075"/>
                  </a:lnTo>
                  <a:lnTo>
                    <a:pt x="412750" y="229615"/>
                  </a:lnTo>
                  <a:lnTo>
                    <a:pt x="422528" y="236727"/>
                  </a:lnTo>
                  <a:lnTo>
                    <a:pt x="429259" y="247141"/>
                  </a:lnTo>
                  <a:lnTo>
                    <a:pt x="431672" y="259841"/>
                  </a:lnTo>
                  <a:close/>
                </a:path>
                <a:path w="473709" h="292735">
                  <a:moveTo>
                    <a:pt x="142239" y="259841"/>
                  </a:moveTo>
                  <a:lnTo>
                    <a:pt x="142239" y="268224"/>
                  </a:lnTo>
                  <a:lnTo>
                    <a:pt x="135889" y="274954"/>
                  </a:lnTo>
                  <a:lnTo>
                    <a:pt x="128142" y="274954"/>
                  </a:lnTo>
                  <a:lnTo>
                    <a:pt x="120268" y="274954"/>
                  </a:lnTo>
                  <a:lnTo>
                    <a:pt x="113918" y="268224"/>
                  </a:lnTo>
                  <a:lnTo>
                    <a:pt x="113918" y="259841"/>
                  </a:lnTo>
                  <a:lnTo>
                    <a:pt x="113918" y="251587"/>
                  </a:lnTo>
                  <a:lnTo>
                    <a:pt x="120268" y="244728"/>
                  </a:lnTo>
                  <a:lnTo>
                    <a:pt x="128142" y="244728"/>
                  </a:lnTo>
                  <a:lnTo>
                    <a:pt x="135889" y="244728"/>
                  </a:lnTo>
                  <a:lnTo>
                    <a:pt x="142239" y="251587"/>
                  </a:lnTo>
                  <a:lnTo>
                    <a:pt x="142239" y="259841"/>
                  </a:lnTo>
                  <a:close/>
                </a:path>
                <a:path w="473709" h="292735">
                  <a:moveTo>
                    <a:pt x="414908" y="258825"/>
                  </a:moveTo>
                  <a:lnTo>
                    <a:pt x="414908" y="267208"/>
                  </a:lnTo>
                  <a:lnTo>
                    <a:pt x="408558" y="273938"/>
                  </a:lnTo>
                  <a:lnTo>
                    <a:pt x="400684" y="273938"/>
                  </a:lnTo>
                  <a:lnTo>
                    <a:pt x="392937" y="273938"/>
                  </a:lnTo>
                  <a:lnTo>
                    <a:pt x="386460" y="267208"/>
                  </a:lnTo>
                  <a:lnTo>
                    <a:pt x="386460" y="258825"/>
                  </a:lnTo>
                  <a:lnTo>
                    <a:pt x="386460" y="250571"/>
                  </a:lnTo>
                  <a:lnTo>
                    <a:pt x="392937" y="243839"/>
                  </a:lnTo>
                  <a:lnTo>
                    <a:pt x="400684" y="243839"/>
                  </a:lnTo>
                  <a:lnTo>
                    <a:pt x="408558" y="243839"/>
                  </a:lnTo>
                  <a:lnTo>
                    <a:pt x="414908" y="250571"/>
                  </a:lnTo>
                  <a:lnTo>
                    <a:pt x="414908" y="258825"/>
                  </a:lnTo>
                  <a:close/>
                </a:path>
              </a:pathLst>
            </a:custGeom>
            <a:ln w="190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24014" y="2390775"/>
              <a:ext cx="43815" cy="35560"/>
            </a:xfrm>
            <a:custGeom>
              <a:avLst/>
              <a:gdLst/>
              <a:ahLst/>
              <a:cxnLst/>
              <a:rect l="l" t="t" r="r" b="b"/>
              <a:pathLst>
                <a:path w="43815" h="35560">
                  <a:moveTo>
                    <a:pt x="0" y="9651"/>
                  </a:moveTo>
                  <a:lnTo>
                    <a:pt x="1777" y="20827"/>
                  </a:lnTo>
                  <a:lnTo>
                    <a:pt x="6603" y="28956"/>
                  </a:lnTo>
                  <a:lnTo>
                    <a:pt x="13588" y="33909"/>
                  </a:lnTo>
                  <a:lnTo>
                    <a:pt x="21716" y="35560"/>
                  </a:lnTo>
                  <a:lnTo>
                    <a:pt x="29844" y="33909"/>
                  </a:lnTo>
                  <a:lnTo>
                    <a:pt x="36829" y="29083"/>
                  </a:lnTo>
                  <a:lnTo>
                    <a:pt x="41655" y="20954"/>
                  </a:lnTo>
                  <a:lnTo>
                    <a:pt x="43433" y="9651"/>
                  </a:lnTo>
                  <a:lnTo>
                    <a:pt x="43433" y="0"/>
                  </a:lnTo>
                  <a:lnTo>
                    <a:pt x="0" y="0"/>
                  </a:lnTo>
                  <a:lnTo>
                    <a:pt x="0" y="9651"/>
                  </a:lnTo>
                  <a:close/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3914" y="2429637"/>
              <a:ext cx="104520" cy="33261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14489" y="2352675"/>
              <a:ext cx="58419" cy="95250"/>
            </a:xfrm>
            <a:custGeom>
              <a:avLst/>
              <a:gdLst/>
              <a:ahLst/>
              <a:cxnLst/>
              <a:rect l="l" t="t" r="r" b="b"/>
              <a:pathLst>
                <a:path w="58420" h="95250">
                  <a:moveTo>
                    <a:pt x="22351" y="83312"/>
                  </a:moveTo>
                  <a:lnTo>
                    <a:pt x="22351" y="90804"/>
                  </a:lnTo>
                  <a:lnTo>
                    <a:pt x="26924" y="94741"/>
                  </a:lnTo>
                  <a:lnTo>
                    <a:pt x="31876" y="94741"/>
                  </a:lnTo>
                  <a:lnTo>
                    <a:pt x="36829" y="94741"/>
                  </a:lnTo>
                  <a:lnTo>
                    <a:pt x="41401" y="90932"/>
                  </a:lnTo>
                  <a:lnTo>
                    <a:pt x="41401" y="83312"/>
                  </a:lnTo>
                  <a:lnTo>
                    <a:pt x="41401" y="71500"/>
                  </a:lnTo>
                </a:path>
                <a:path w="58420" h="95250">
                  <a:moveTo>
                    <a:pt x="18033" y="4572"/>
                  </a:moveTo>
                  <a:lnTo>
                    <a:pt x="4317" y="8762"/>
                  </a:lnTo>
                  <a:lnTo>
                    <a:pt x="4317" y="25019"/>
                  </a:lnTo>
                  <a:lnTo>
                    <a:pt x="0" y="25019"/>
                  </a:lnTo>
                  <a:lnTo>
                    <a:pt x="0" y="38100"/>
                  </a:lnTo>
                  <a:lnTo>
                    <a:pt x="58038" y="38100"/>
                  </a:lnTo>
                  <a:lnTo>
                    <a:pt x="58038" y="25019"/>
                  </a:lnTo>
                  <a:lnTo>
                    <a:pt x="54355" y="25019"/>
                  </a:lnTo>
                  <a:lnTo>
                    <a:pt x="52831" y="15875"/>
                  </a:lnTo>
                  <a:lnTo>
                    <a:pt x="50672" y="10667"/>
                  </a:lnTo>
                  <a:lnTo>
                    <a:pt x="46354" y="7365"/>
                  </a:lnTo>
                  <a:lnTo>
                    <a:pt x="38353" y="3937"/>
                  </a:lnTo>
                </a:path>
                <a:path w="58420" h="95250">
                  <a:moveTo>
                    <a:pt x="21462" y="25019"/>
                  </a:moveTo>
                  <a:lnTo>
                    <a:pt x="17779" y="2794"/>
                  </a:lnTo>
                  <a:lnTo>
                    <a:pt x="21462" y="0"/>
                  </a:lnTo>
                  <a:lnTo>
                    <a:pt x="28955" y="0"/>
                  </a:lnTo>
                  <a:lnTo>
                    <a:pt x="36321" y="0"/>
                  </a:lnTo>
                  <a:lnTo>
                    <a:pt x="38988" y="2666"/>
                  </a:lnTo>
                  <a:lnTo>
                    <a:pt x="35940" y="25019"/>
                  </a:lnTo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73084" y="3171825"/>
              <a:ext cx="252095" cy="2305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09970" y="3192144"/>
              <a:ext cx="391795" cy="2597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378450" y="2082418"/>
              <a:ext cx="295910" cy="377825"/>
            </a:xfrm>
            <a:custGeom>
              <a:avLst/>
              <a:gdLst/>
              <a:ahLst/>
              <a:cxnLst/>
              <a:rect l="l" t="t" r="r" b="b"/>
              <a:pathLst>
                <a:path w="295910" h="377825">
                  <a:moveTo>
                    <a:pt x="178181" y="30480"/>
                  </a:moveTo>
                  <a:lnTo>
                    <a:pt x="175133" y="24257"/>
                  </a:lnTo>
                  <a:lnTo>
                    <a:pt x="172466" y="22352"/>
                  </a:lnTo>
                  <a:lnTo>
                    <a:pt x="164973" y="23622"/>
                  </a:lnTo>
                  <a:lnTo>
                    <a:pt x="32766" y="54610"/>
                  </a:lnTo>
                  <a:lnTo>
                    <a:pt x="31242" y="56642"/>
                  </a:lnTo>
                  <a:lnTo>
                    <a:pt x="50800" y="327914"/>
                  </a:lnTo>
                  <a:lnTo>
                    <a:pt x="52451" y="333883"/>
                  </a:lnTo>
                  <a:lnTo>
                    <a:pt x="55753" y="336169"/>
                  </a:lnTo>
                  <a:lnTo>
                    <a:pt x="63246" y="335788"/>
                  </a:lnTo>
                  <a:lnTo>
                    <a:pt x="65659" y="333502"/>
                  </a:lnTo>
                  <a:lnTo>
                    <a:pt x="66294" y="327406"/>
                  </a:lnTo>
                  <a:lnTo>
                    <a:pt x="65786" y="323088"/>
                  </a:lnTo>
                  <a:lnTo>
                    <a:pt x="46990" y="65532"/>
                  </a:lnTo>
                  <a:lnTo>
                    <a:pt x="172339" y="36322"/>
                  </a:lnTo>
                  <a:lnTo>
                    <a:pt x="176657" y="33909"/>
                  </a:lnTo>
                  <a:lnTo>
                    <a:pt x="178181" y="30480"/>
                  </a:lnTo>
                  <a:close/>
                </a:path>
                <a:path w="295910" h="377825">
                  <a:moveTo>
                    <a:pt x="295910" y="278003"/>
                  </a:moveTo>
                  <a:lnTo>
                    <a:pt x="294906" y="271780"/>
                  </a:lnTo>
                  <a:lnTo>
                    <a:pt x="294843" y="269494"/>
                  </a:lnTo>
                  <a:lnTo>
                    <a:pt x="279654" y="61391"/>
                  </a:lnTo>
                  <a:lnTo>
                    <a:pt x="279654" y="271780"/>
                  </a:lnTo>
                  <a:lnTo>
                    <a:pt x="99822" y="358140"/>
                  </a:lnTo>
                  <a:lnTo>
                    <a:pt x="91617" y="270129"/>
                  </a:lnTo>
                  <a:lnTo>
                    <a:pt x="86106" y="197231"/>
                  </a:lnTo>
                  <a:lnTo>
                    <a:pt x="81915" y="135128"/>
                  </a:lnTo>
                  <a:lnTo>
                    <a:pt x="80518" y="104775"/>
                  </a:lnTo>
                  <a:lnTo>
                    <a:pt x="261112" y="18161"/>
                  </a:lnTo>
                  <a:lnTo>
                    <a:pt x="279476" y="269494"/>
                  </a:lnTo>
                  <a:lnTo>
                    <a:pt x="279527" y="270129"/>
                  </a:lnTo>
                  <a:lnTo>
                    <a:pt x="279654" y="271780"/>
                  </a:lnTo>
                  <a:lnTo>
                    <a:pt x="279654" y="61391"/>
                  </a:lnTo>
                  <a:lnTo>
                    <a:pt x="276555" y="18923"/>
                  </a:lnTo>
                  <a:lnTo>
                    <a:pt x="276504" y="18161"/>
                  </a:lnTo>
                  <a:lnTo>
                    <a:pt x="276263" y="14859"/>
                  </a:lnTo>
                  <a:lnTo>
                    <a:pt x="275209" y="381"/>
                  </a:lnTo>
                  <a:lnTo>
                    <a:pt x="274701" y="0"/>
                  </a:lnTo>
                  <a:lnTo>
                    <a:pt x="14859" y="7874"/>
                  </a:lnTo>
                  <a:lnTo>
                    <a:pt x="12827" y="7874"/>
                  </a:lnTo>
                  <a:lnTo>
                    <a:pt x="1651" y="8382"/>
                  </a:lnTo>
                  <a:lnTo>
                    <a:pt x="0" y="10160"/>
                  </a:lnTo>
                  <a:lnTo>
                    <a:pt x="266" y="14859"/>
                  </a:lnTo>
                  <a:lnTo>
                    <a:pt x="381" y="16891"/>
                  </a:lnTo>
                  <a:lnTo>
                    <a:pt x="508" y="18923"/>
                  </a:lnTo>
                  <a:lnTo>
                    <a:pt x="3048" y="54356"/>
                  </a:lnTo>
                  <a:lnTo>
                    <a:pt x="19316" y="278003"/>
                  </a:lnTo>
                  <a:lnTo>
                    <a:pt x="19367" y="278638"/>
                  </a:lnTo>
                  <a:lnTo>
                    <a:pt x="19494" y="280924"/>
                  </a:lnTo>
                  <a:lnTo>
                    <a:pt x="19558" y="282194"/>
                  </a:lnTo>
                  <a:lnTo>
                    <a:pt x="21209" y="288417"/>
                  </a:lnTo>
                  <a:lnTo>
                    <a:pt x="24384" y="290322"/>
                  </a:lnTo>
                  <a:lnTo>
                    <a:pt x="31623" y="289941"/>
                  </a:lnTo>
                  <a:lnTo>
                    <a:pt x="34417" y="287655"/>
                  </a:lnTo>
                  <a:lnTo>
                    <a:pt x="34861" y="282194"/>
                  </a:lnTo>
                  <a:lnTo>
                    <a:pt x="34848" y="280924"/>
                  </a:lnTo>
                  <a:lnTo>
                    <a:pt x="34645" y="279400"/>
                  </a:lnTo>
                  <a:lnTo>
                    <a:pt x="34544" y="278638"/>
                  </a:lnTo>
                  <a:lnTo>
                    <a:pt x="15748" y="21463"/>
                  </a:lnTo>
                  <a:lnTo>
                    <a:pt x="232029" y="14859"/>
                  </a:lnTo>
                  <a:lnTo>
                    <a:pt x="229362" y="16891"/>
                  </a:lnTo>
                  <a:lnTo>
                    <a:pt x="228219" y="18161"/>
                  </a:lnTo>
                  <a:lnTo>
                    <a:pt x="83947" y="87376"/>
                  </a:lnTo>
                  <a:lnTo>
                    <a:pt x="69342" y="94488"/>
                  </a:lnTo>
                  <a:lnTo>
                    <a:pt x="65532" y="97663"/>
                  </a:lnTo>
                  <a:lnTo>
                    <a:pt x="64516" y="102362"/>
                  </a:lnTo>
                  <a:lnTo>
                    <a:pt x="65024" y="110744"/>
                  </a:lnTo>
                  <a:lnTo>
                    <a:pt x="82677" y="354838"/>
                  </a:lnTo>
                  <a:lnTo>
                    <a:pt x="83566" y="365633"/>
                  </a:lnTo>
                  <a:lnTo>
                    <a:pt x="83439" y="368300"/>
                  </a:lnTo>
                  <a:lnTo>
                    <a:pt x="85356" y="375412"/>
                  </a:lnTo>
                  <a:lnTo>
                    <a:pt x="85471" y="375793"/>
                  </a:lnTo>
                  <a:lnTo>
                    <a:pt x="89916" y="377825"/>
                  </a:lnTo>
                  <a:lnTo>
                    <a:pt x="97155" y="375412"/>
                  </a:lnTo>
                  <a:lnTo>
                    <a:pt x="133032" y="358140"/>
                  </a:lnTo>
                  <a:lnTo>
                    <a:pt x="277863" y="288417"/>
                  </a:lnTo>
                  <a:lnTo>
                    <a:pt x="283718" y="285496"/>
                  </a:lnTo>
                  <a:lnTo>
                    <a:pt x="293751" y="280924"/>
                  </a:lnTo>
                  <a:lnTo>
                    <a:pt x="295910" y="278003"/>
                  </a:lnTo>
                  <a:close/>
                </a:path>
              </a:pathLst>
            </a:custGeom>
            <a:solidFill>
              <a:srgbClr val="13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8243" y="2128488"/>
              <a:ext cx="192620" cy="2470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74740" y="2128647"/>
              <a:ext cx="265430" cy="249554"/>
            </a:xfrm>
            <a:custGeom>
              <a:avLst/>
              <a:gdLst/>
              <a:ahLst/>
              <a:cxnLst/>
              <a:rect l="l" t="t" r="r" b="b"/>
              <a:pathLst>
                <a:path w="265429" h="249555">
                  <a:moveTo>
                    <a:pt x="4825" y="249554"/>
                  </a:moveTo>
                  <a:lnTo>
                    <a:pt x="265049" y="249554"/>
                  </a:lnTo>
                  <a:lnTo>
                    <a:pt x="265049" y="0"/>
                  </a:lnTo>
                  <a:lnTo>
                    <a:pt x="0" y="0"/>
                  </a:lnTo>
                  <a:lnTo>
                    <a:pt x="0" y="249554"/>
                  </a:lnTo>
                  <a:lnTo>
                    <a:pt x="4825" y="249554"/>
                  </a:lnTo>
                </a:path>
                <a:path w="265429" h="249555">
                  <a:moveTo>
                    <a:pt x="261112" y="3682"/>
                  </a:moveTo>
                  <a:lnTo>
                    <a:pt x="131825" y="124713"/>
                  </a:lnTo>
                </a:path>
                <a:path w="265429" h="249555">
                  <a:moveTo>
                    <a:pt x="3937" y="3682"/>
                  </a:moveTo>
                  <a:lnTo>
                    <a:pt x="131318" y="123570"/>
                  </a:lnTo>
                </a:path>
              </a:pathLst>
            </a:custGeom>
            <a:ln w="190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44746" y="2190623"/>
              <a:ext cx="62483" cy="899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2950" y="2157095"/>
              <a:ext cx="818388" cy="1524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37126" y="2309495"/>
              <a:ext cx="915924" cy="1219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73802" y="3193415"/>
              <a:ext cx="897940" cy="15240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73802" y="3346069"/>
              <a:ext cx="272414" cy="1524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1988" y="3370452"/>
              <a:ext cx="587248" cy="1219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73802" y="3496944"/>
              <a:ext cx="750036" cy="1219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73802" y="3615816"/>
              <a:ext cx="837946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73802" y="3734689"/>
              <a:ext cx="586879" cy="1219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78014" y="2757551"/>
              <a:ext cx="256031" cy="13716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48701" y="2757551"/>
              <a:ext cx="358140" cy="13716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35214" y="2757551"/>
              <a:ext cx="367665" cy="13716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78014" y="2908427"/>
              <a:ext cx="999744" cy="1219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88423" y="2804795"/>
              <a:ext cx="392429" cy="13716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02367" y="2804795"/>
              <a:ext cx="358140" cy="1371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88879" y="2804795"/>
              <a:ext cx="367665" cy="137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88423" y="2955671"/>
              <a:ext cx="576643" cy="1219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14203" y="2955671"/>
              <a:ext cx="292607" cy="12192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28664" y="2471039"/>
              <a:ext cx="604520" cy="1524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33236" y="2647823"/>
              <a:ext cx="60960" cy="7315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03340" y="2684399"/>
              <a:ext cx="32003" cy="1066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9916" y="2623438"/>
              <a:ext cx="557784" cy="12192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28664" y="2745359"/>
              <a:ext cx="742950" cy="1219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14464" y="2745359"/>
              <a:ext cx="302259" cy="1219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28664" y="2865755"/>
              <a:ext cx="838809" cy="12192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28664" y="2984627"/>
              <a:ext cx="679983" cy="12192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87972" y="3445129"/>
              <a:ext cx="572516" cy="1524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84796" y="3521329"/>
              <a:ext cx="38100" cy="1523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87972" y="3597529"/>
              <a:ext cx="960424" cy="1524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92568" y="3792601"/>
              <a:ext cx="134815" cy="5638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67804" y="3774313"/>
              <a:ext cx="60959" cy="7315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63816" y="3749929"/>
              <a:ext cx="491070" cy="12192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87972" y="3871848"/>
              <a:ext cx="809713" cy="1219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62550" y="3410077"/>
              <a:ext cx="67340" cy="9144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75294" y="3378072"/>
              <a:ext cx="530351" cy="15240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54897" y="3530472"/>
              <a:ext cx="829055" cy="12192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40101" y="3591433"/>
              <a:ext cx="32631" cy="106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54897" y="3652393"/>
              <a:ext cx="450913" cy="12192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683759" y="3282569"/>
              <a:ext cx="0" cy="819150"/>
            </a:xfrm>
            <a:custGeom>
              <a:avLst/>
              <a:gdLst/>
              <a:ahLst/>
              <a:cxnLst/>
              <a:rect l="l" t="t" r="r" b="b"/>
              <a:pathLst>
                <a:path h="819150">
                  <a:moveTo>
                    <a:pt x="0" y="8191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5179" y="3171444"/>
              <a:ext cx="137160" cy="14223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329038" y="2461514"/>
              <a:ext cx="473709" cy="292735"/>
            </a:xfrm>
            <a:custGeom>
              <a:avLst/>
              <a:gdLst/>
              <a:ahLst/>
              <a:cxnLst/>
              <a:rect l="l" t="t" r="r" b="b"/>
              <a:pathLst>
                <a:path w="473709" h="292735">
                  <a:moveTo>
                    <a:pt x="162305" y="259842"/>
                  </a:moveTo>
                  <a:lnTo>
                    <a:pt x="327786" y="259842"/>
                  </a:lnTo>
                  <a:lnTo>
                    <a:pt x="327786" y="0"/>
                  </a:lnTo>
                  <a:lnTo>
                    <a:pt x="48767" y="0"/>
                  </a:lnTo>
                  <a:lnTo>
                    <a:pt x="48767" y="169037"/>
                  </a:lnTo>
                </a:path>
                <a:path w="473709" h="292735">
                  <a:moveTo>
                    <a:pt x="48767" y="210693"/>
                  </a:moveTo>
                  <a:lnTo>
                    <a:pt x="48767" y="259842"/>
                  </a:lnTo>
                  <a:lnTo>
                    <a:pt x="93217" y="259842"/>
                  </a:lnTo>
                </a:path>
                <a:path w="473709" h="292735">
                  <a:moveTo>
                    <a:pt x="26034" y="171703"/>
                  </a:moveTo>
                  <a:lnTo>
                    <a:pt x="128142" y="171703"/>
                  </a:lnTo>
                </a:path>
                <a:path w="473709" h="292735">
                  <a:moveTo>
                    <a:pt x="0" y="208025"/>
                  </a:moveTo>
                  <a:lnTo>
                    <a:pt x="77088" y="208025"/>
                  </a:lnTo>
                </a:path>
                <a:path w="473709" h="292735">
                  <a:moveTo>
                    <a:pt x="366521" y="259842"/>
                  </a:moveTo>
                  <a:lnTo>
                    <a:pt x="327786" y="259842"/>
                  </a:lnTo>
                </a:path>
                <a:path w="473709" h="292735">
                  <a:moveTo>
                    <a:pt x="327786" y="14859"/>
                  </a:moveTo>
                  <a:lnTo>
                    <a:pt x="391794" y="14859"/>
                  </a:lnTo>
                  <a:lnTo>
                    <a:pt x="473582" y="151511"/>
                  </a:lnTo>
                  <a:lnTo>
                    <a:pt x="473582" y="259842"/>
                  </a:lnTo>
                  <a:lnTo>
                    <a:pt x="434339" y="259842"/>
                  </a:lnTo>
                </a:path>
                <a:path w="473709" h="292735">
                  <a:moveTo>
                    <a:pt x="419353" y="60833"/>
                  </a:moveTo>
                  <a:lnTo>
                    <a:pt x="359536" y="60833"/>
                  </a:lnTo>
                  <a:lnTo>
                    <a:pt x="359536" y="137287"/>
                  </a:lnTo>
                  <a:lnTo>
                    <a:pt x="465200" y="137287"/>
                  </a:lnTo>
                </a:path>
                <a:path w="473709" h="292735">
                  <a:moveTo>
                    <a:pt x="159003" y="259842"/>
                  </a:moveTo>
                  <a:lnTo>
                    <a:pt x="156590" y="272669"/>
                  </a:lnTo>
                  <a:lnTo>
                    <a:pt x="149986" y="283083"/>
                  </a:lnTo>
                  <a:lnTo>
                    <a:pt x="140080" y="290068"/>
                  </a:lnTo>
                  <a:lnTo>
                    <a:pt x="128142" y="292735"/>
                  </a:lnTo>
                  <a:lnTo>
                    <a:pt x="116077" y="290068"/>
                  </a:lnTo>
                  <a:lnTo>
                    <a:pt x="106171" y="283083"/>
                  </a:lnTo>
                  <a:lnTo>
                    <a:pt x="99567" y="272669"/>
                  </a:lnTo>
                  <a:lnTo>
                    <a:pt x="97154" y="259842"/>
                  </a:lnTo>
                  <a:lnTo>
                    <a:pt x="99567" y="247142"/>
                  </a:lnTo>
                  <a:lnTo>
                    <a:pt x="106171" y="236600"/>
                  </a:lnTo>
                  <a:lnTo>
                    <a:pt x="116077" y="229615"/>
                  </a:lnTo>
                  <a:lnTo>
                    <a:pt x="128142" y="227075"/>
                  </a:lnTo>
                  <a:lnTo>
                    <a:pt x="140080" y="229615"/>
                  </a:lnTo>
                  <a:lnTo>
                    <a:pt x="149986" y="236600"/>
                  </a:lnTo>
                  <a:lnTo>
                    <a:pt x="156590" y="247142"/>
                  </a:lnTo>
                  <a:lnTo>
                    <a:pt x="159003" y="259842"/>
                  </a:lnTo>
                  <a:close/>
                </a:path>
                <a:path w="473709" h="292735">
                  <a:moveTo>
                    <a:pt x="431672" y="259842"/>
                  </a:moveTo>
                  <a:lnTo>
                    <a:pt x="429259" y="272669"/>
                  </a:lnTo>
                  <a:lnTo>
                    <a:pt x="422528" y="283083"/>
                  </a:lnTo>
                  <a:lnTo>
                    <a:pt x="412750" y="290068"/>
                  </a:lnTo>
                  <a:lnTo>
                    <a:pt x="400684" y="292735"/>
                  </a:lnTo>
                  <a:lnTo>
                    <a:pt x="388746" y="290068"/>
                  </a:lnTo>
                  <a:lnTo>
                    <a:pt x="378840" y="283083"/>
                  </a:lnTo>
                  <a:lnTo>
                    <a:pt x="372236" y="272669"/>
                  </a:lnTo>
                  <a:lnTo>
                    <a:pt x="369824" y="259842"/>
                  </a:lnTo>
                  <a:lnTo>
                    <a:pt x="372236" y="247142"/>
                  </a:lnTo>
                  <a:lnTo>
                    <a:pt x="378840" y="236600"/>
                  </a:lnTo>
                  <a:lnTo>
                    <a:pt x="388746" y="229615"/>
                  </a:lnTo>
                  <a:lnTo>
                    <a:pt x="400684" y="227075"/>
                  </a:lnTo>
                  <a:lnTo>
                    <a:pt x="412750" y="229615"/>
                  </a:lnTo>
                  <a:lnTo>
                    <a:pt x="422528" y="236600"/>
                  </a:lnTo>
                  <a:lnTo>
                    <a:pt x="429259" y="247142"/>
                  </a:lnTo>
                  <a:lnTo>
                    <a:pt x="431672" y="259842"/>
                  </a:lnTo>
                  <a:close/>
                </a:path>
                <a:path w="473709" h="292735">
                  <a:moveTo>
                    <a:pt x="142239" y="259842"/>
                  </a:moveTo>
                  <a:lnTo>
                    <a:pt x="142239" y="268224"/>
                  </a:lnTo>
                  <a:lnTo>
                    <a:pt x="135889" y="274955"/>
                  </a:lnTo>
                  <a:lnTo>
                    <a:pt x="128142" y="274955"/>
                  </a:lnTo>
                  <a:lnTo>
                    <a:pt x="120268" y="274955"/>
                  </a:lnTo>
                  <a:lnTo>
                    <a:pt x="113918" y="268224"/>
                  </a:lnTo>
                  <a:lnTo>
                    <a:pt x="113918" y="259842"/>
                  </a:lnTo>
                  <a:lnTo>
                    <a:pt x="113918" y="251587"/>
                  </a:lnTo>
                  <a:lnTo>
                    <a:pt x="120268" y="244728"/>
                  </a:lnTo>
                  <a:lnTo>
                    <a:pt x="128142" y="244728"/>
                  </a:lnTo>
                  <a:lnTo>
                    <a:pt x="135889" y="244728"/>
                  </a:lnTo>
                  <a:lnTo>
                    <a:pt x="142239" y="251587"/>
                  </a:lnTo>
                  <a:lnTo>
                    <a:pt x="142239" y="259842"/>
                  </a:lnTo>
                  <a:close/>
                </a:path>
                <a:path w="473709" h="292735">
                  <a:moveTo>
                    <a:pt x="414908" y="258825"/>
                  </a:moveTo>
                  <a:lnTo>
                    <a:pt x="414908" y="267208"/>
                  </a:lnTo>
                  <a:lnTo>
                    <a:pt x="408558" y="273938"/>
                  </a:lnTo>
                  <a:lnTo>
                    <a:pt x="400684" y="273938"/>
                  </a:lnTo>
                  <a:lnTo>
                    <a:pt x="392937" y="273938"/>
                  </a:lnTo>
                  <a:lnTo>
                    <a:pt x="386460" y="267208"/>
                  </a:lnTo>
                  <a:lnTo>
                    <a:pt x="386460" y="258825"/>
                  </a:lnTo>
                  <a:lnTo>
                    <a:pt x="386460" y="250571"/>
                  </a:lnTo>
                  <a:lnTo>
                    <a:pt x="392937" y="243839"/>
                  </a:lnTo>
                  <a:lnTo>
                    <a:pt x="400684" y="243839"/>
                  </a:lnTo>
                  <a:lnTo>
                    <a:pt x="408558" y="243839"/>
                  </a:lnTo>
                  <a:lnTo>
                    <a:pt x="414908" y="250571"/>
                  </a:lnTo>
                  <a:lnTo>
                    <a:pt x="414908" y="258825"/>
                  </a:lnTo>
                  <a:close/>
                </a:path>
              </a:pathLst>
            </a:custGeom>
            <a:ln w="190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224264" y="2437765"/>
              <a:ext cx="43815" cy="35560"/>
            </a:xfrm>
            <a:custGeom>
              <a:avLst/>
              <a:gdLst/>
              <a:ahLst/>
              <a:cxnLst/>
              <a:rect l="l" t="t" r="r" b="b"/>
              <a:pathLst>
                <a:path w="43815" h="35560">
                  <a:moveTo>
                    <a:pt x="0" y="9651"/>
                  </a:moveTo>
                  <a:lnTo>
                    <a:pt x="1777" y="20827"/>
                  </a:lnTo>
                  <a:lnTo>
                    <a:pt x="6603" y="28956"/>
                  </a:lnTo>
                  <a:lnTo>
                    <a:pt x="13588" y="33909"/>
                  </a:lnTo>
                  <a:lnTo>
                    <a:pt x="21716" y="35560"/>
                  </a:lnTo>
                  <a:lnTo>
                    <a:pt x="29844" y="33909"/>
                  </a:lnTo>
                  <a:lnTo>
                    <a:pt x="36829" y="29083"/>
                  </a:lnTo>
                  <a:lnTo>
                    <a:pt x="41655" y="20955"/>
                  </a:lnTo>
                  <a:lnTo>
                    <a:pt x="43433" y="9651"/>
                  </a:lnTo>
                  <a:lnTo>
                    <a:pt x="43433" y="0"/>
                  </a:lnTo>
                  <a:lnTo>
                    <a:pt x="0" y="0"/>
                  </a:lnTo>
                  <a:lnTo>
                    <a:pt x="0" y="9651"/>
                  </a:lnTo>
                  <a:close/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94164" y="2476627"/>
              <a:ext cx="104520" cy="3326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9214739" y="2399665"/>
              <a:ext cx="58419" cy="95250"/>
            </a:xfrm>
            <a:custGeom>
              <a:avLst/>
              <a:gdLst/>
              <a:ahLst/>
              <a:cxnLst/>
              <a:rect l="l" t="t" r="r" b="b"/>
              <a:pathLst>
                <a:path w="58420" h="95250">
                  <a:moveTo>
                    <a:pt x="22351" y="83312"/>
                  </a:moveTo>
                  <a:lnTo>
                    <a:pt x="22351" y="90805"/>
                  </a:lnTo>
                  <a:lnTo>
                    <a:pt x="26924" y="94742"/>
                  </a:lnTo>
                  <a:lnTo>
                    <a:pt x="31876" y="94742"/>
                  </a:lnTo>
                  <a:lnTo>
                    <a:pt x="36829" y="94742"/>
                  </a:lnTo>
                  <a:lnTo>
                    <a:pt x="41401" y="90932"/>
                  </a:lnTo>
                  <a:lnTo>
                    <a:pt x="41401" y="83312"/>
                  </a:lnTo>
                  <a:lnTo>
                    <a:pt x="41401" y="71500"/>
                  </a:lnTo>
                </a:path>
                <a:path w="58420" h="95250">
                  <a:moveTo>
                    <a:pt x="18033" y="4572"/>
                  </a:moveTo>
                  <a:lnTo>
                    <a:pt x="4317" y="8762"/>
                  </a:lnTo>
                  <a:lnTo>
                    <a:pt x="4317" y="25019"/>
                  </a:lnTo>
                  <a:lnTo>
                    <a:pt x="0" y="25019"/>
                  </a:lnTo>
                  <a:lnTo>
                    <a:pt x="0" y="38100"/>
                  </a:lnTo>
                  <a:lnTo>
                    <a:pt x="58038" y="38100"/>
                  </a:lnTo>
                  <a:lnTo>
                    <a:pt x="58038" y="25019"/>
                  </a:lnTo>
                  <a:lnTo>
                    <a:pt x="54355" y="25019"/>
                  </a:lnTo>
                  <a:lnTo>
                    <a:pt x="52831" y="15875"/>
                  </a:lnTo>
                  <a:lnTo>
                    <a:pt x="50672" y="10668"/>
                  </a:lnTo>
                  <a:lnTo>
                    <a:pt x="46354" y="7366"/>
                  </a:lnTo>
                  <a:lnTo>
                    <a:pt x="38353" y="3937"/>
                  </a:lnTo>
                </a:path>
                <a:path w="58420" h="95250">
                  <a:moveTo>
                    <a:pt x="21462" y="25019"/>
                  </a:moveTo>
                  <a:lnTo>
                    <a:pt x="17779" y="2794"/>
                  </a:lnTo>
                  <a:lnTo>
                    <a:pt x="21462" y="0"/>
                  </a:lnTo>
                  <a:lnTo>
                    <a:pt x="28955" y="0"/>
                  </a:lnTo>
                  <a:lnTo>
                    <a:pt x="36321" y="0"/>
                  </a:lnTo>
                  <a:lnTo>
                    <a:pt x="38988" y="2667"/>
                  </a:lnTo>
                  <a:lnTo>
                    <a:pt x="35940" y="25019"/>
                  </a:lnTo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460375" y="5094604"/>
            <a:ext cx="2202180" cy="702310"/>
          </a:xfrm>
          <a:custGeom>
            <a:avLst/>
            <a:gdLst/>
            <a:ahLst/>
            <a:cxnLst/>
            <a:rect l="l" t="t" r="r" b="b"/>
            <a:pathLst>
              <a:path w="2202180" h="702310">
                <a:moveTo>
                  <a:pt x="2008251" y="0"/>
                </a:moveTo>
                <a:lnTo>
                  <a:pt x="0" y="0"/>
                </a:lnTo>
                <a:lnTo>
                  <a:pt x="0" y="701928"/>
                </a:lnTo>
                <a:lnTo>
                  <a:pt x="2008251" y="701928"/>
                </a:lnTo>
                <a:lnTo>
                  <a:pt x="2202180" y="351027"/>
                </a:lnTo>
                <a:lnTo>
                  <a:pt x="2008251" y="0"/>
                </a:lnTo>
                <a:close/>
              </a:path>
            </a:pathLst>
          </a:custGeom>
          <a:solidFill>
            <a:srgbClr val="B7B1B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92555" y="5322570"/>
            <a:ext cx="1320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B4D4F"/>
                </a:solidFill>
                <a:latin typeface="Trebuchet MS"/>
                <a:cs typeface="Trebuchet MS"/>
              </a:rPr>
              <a:t>PLANLÆGNING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310890" y="5094604"/>
            <a:ext cx="6972300" cy="702310"/>
          </a:xfrm>
          <a:custGeom>
            <a:avLst/>
            <a:gdLst/>
            <a:ahLst/>
            <a:cxnLst/>
            <a:rect l="l" t="t" r="r" b="b"/>
            <a:pathLst>
              <a:path w="6972300" h="702310">
                <a:moveTo>
                  <a:pt x="6358509" y="0"/>
                </a:moveTo>
                <a:lnTo>
                  <a:pt x="0" y="0"/>
                </a:lnTo>
                <a:lnTo>
                  <a:pt x="0" y="701928"/>
                </a:lnTo>
                <a:lnTo>
                  <a:pt x="6358509" y="701928"/>
                </a:lnTo>
                <a:lnTo>
                  <a:pt x="6972300" y="351027"/>
                </a:lnTo>
                <a:lnTo>
                  <a:pt x="6358509" y="0"/>
                </a:lnTo>
                <a:close/>
              </a:path>
            </a:pathLst>
          </a:custGeom>
          <a:solidFill>
            <a:srgbClr val="B7B1B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805296" y="5322570"/>
            <a:ext cx="1993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B4D4F"/>
                </a:solidFill>
                <a:latin typeface="Trebuchet MS"/>
                <a:cs typeface="Trebuchet MS"/>
              </a:rPr>
              <a:t>SELVE</a:t>
            </a:r>
            <a:r>
              <a:rPr sz="1400" b="1" spc="270" dirty="0">
                <a:solidFill>
                  <a:srgbClr val="4B4D4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B4D4F"/>
                </a:solidFill>
                <a:latin typeface="Trebuchet MS"/>
                <a:cs typeface="Trebuchet MS"/>
              </a:rPr>
              <a:t>GENHUSNINGEN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5" name="object 115" descr="$PPTXTitle"/>
          <p:cNvSpPr txBox="1">
            <a:spLocks noGrp="1"/>
          </p:cNvSpPr>
          <p:nvPr>
            <p:ph type="title"/>
          </p:nvPr>
        </p:nvSpPr>
        <p:spPr>
          <a:xfrm>
            <a:off x="444500" y="778509"/>
            <a:ext cx="981075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BEBOERENS</a:t>
            </a:r>
            <a:r>
              <a:rPr spc="-20" dirty="0"/>
              <a:t> </a:t>
            </a:r>
            <a:r>
              <a:rPr spc="-114" dirty="0"/>
              <a:t>GENHUSNINGSFORLØB</a:t>
            </a:r>
            <a:br>
              <a:rPr lang="da-DK" spc="-114" dirty="0"/>
            </a:br>
            <a:r>
              <a:rPr lang="da-DK" sz="1600" spc="-114" dirty="0"/>
              <a:t>Forventet tidsplan</a:t>
            </a:r>
            <a:endParaRPr spc="-114" dirty="0"/>
          </a:p>
        </p:txBody>
      </p:sp>
      <p:grpSp>
        <p:nvGrpSpPr>
          <p:cNvPr id="122" name="object 122"/>
          <p:cNvGrpSpPr/>
          <p:nvPr/>
        </p:nvGrpSpPr>
        <p:grpSpPr>
          <a:xfrm>
            <a:off x="9201150" y="7155180"/>
            <a:ext cx="1028700" cy="213995"/>
            <a:chOff x="9201150" y="7155180"/>
            <a:chExt cx="1028700" cy="213995"/>
          </a:xfrm>
        </p:grpSpPr>
        <p:sp>
          <p:nvSpPr>
            <p:cNvPr id="123" name="object 123"/>
            <p:cNvSpPr/>
            <p:nvPr/>
          </p:nvSpPr>
          <p:spPr>
            <a:xfrm>
              <a:off x="9201150" y="715519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24"/>
                  </a:moveTo>
                  <a:lnTo>
                    <a:pt x="772160" y="155524"/>
                  </a:lnTo>
                  <a:lnTo>
                    <a:pt x="767334" y="151472"/>
                  </a:lnTo>
                  <a:lnTo>
                    <a:pt x="767334" y="80048"/>
                  </a:lnTo>
                  <a:lnTo>
                    <a:pt x="723011" y="80048"/>
                  </a:lnTo>
                  <a:lnTo>
                    <a:pt x="726567" y="87274"/>
                  </a:lnTo>
                  <a:lnTo>
                    <a:pt x="728599" y="95148"/>
                  </a:lnTo>
                  <a:lnTo>
                    <a:pt x="713359" y="141719"/>
                  </a:lnTo>
                  <a:lnTo>
                    <a:pt x="696087" y="153136"/>
                  </a:lnTo>
                  <a:lnTo>
                    <a:pt x="674370" y="157264"/>
                  </a:lnTo>
                  <a:lnTo>
                    <a:pt x="669798" y="156400"/>
                  </a:lnTo>
                  <a:lnTo>
                    <a:pt x="108966" y="156400"/>
                  </a:lnTo>
                  <a:lnTo>
                    <a:pt x="104267" y="152349"/>
                  </a:lnTo>
                  <a:lnTo>
                    <a:pt x="104267" y="57302"/>
                  </a:lnTo>
                  <a:lnTo>
                    <a:pt x="108712" y="53251"/>
                  </a:lnTo>
                  <a:lnTo>
                    <a:pt x="261620" y="53251"/>
                  </a:lnTo>
                  <a:lnTo>
                    <a:pt x="263525" y="51828"/>
                  </a:lnTo>
                  <a:lnTo>
                    <a:pt x="683514" y="51828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33"/>
                  </a:lnTo>
                  <a:lnTo>
                    <a:pt x="2540" y="189395"/>
                  </a:lnTo>
                  <a:lnTo>
                    <a:pt x="10414" y="202996"/>
                  </a:lnTo>
                  <a:lnTo>
                    <a:pt x="24003" y="210858"/>
                  </a:lnTo>
                  <a:lnTo>
                    <a:pt x="43688" y="213385"/>
                  </a:lnTo>
                  <a:lnTo>
                    <a:pt x="984631" y="213385"/>
                  </a:lnTo>
                  <a:lnTo>
                    <a:pt x="1004443" y="210858"/>
                  </a:lnTo>
                  <a:lnTo>
                    <a:pt x="1018032" y="202996"/>
                  </a:lnTo>
                  <a:lnTo>
                    <a:pt x="1025906" y="189395"/>
                  </a:lnTo>
                  <a:lnTo>
                    <a:pt x="1028319" y="169633"/>
                  </a:lnTo>
                  <a:lnTo>
                    <a:pt x="1028319" y="157264"/>
                  </a:lnTo>
                  <a:lnTo>
                    <a:pt x="1028319" y="15552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322943" y="7208444"/>
              <a:ext cx="183514" cy="10314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9478518" y="7207021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73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60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43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74"/>
                  </a:lnTo>
                  <a:lnTo>
                    <a:pt x="174117" y="774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80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986263" y="7207796"/>
              <a:ext cx="243204" cy="1029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9327642" y="7155192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24"/>
                  </a:moveTo>
                  <a:lnTo>
                    <a:pt x="33401" y="73596"/>
                  </a:lnTo>
                  <a:lnTo>
                    <a:pt x="0" y="73596"/>
                  </a:lnTo>
                  <a:lnTo>
                    <a:pt x="0" y="102908"/>
                  </a:lnTo>
                  <a:lnTo>
                    <a:pt x="33909" y="102908"/>
                  </a:lnTo>
                  <a:lnTo>
                    <a:pt x="40132" y="97116"/>
                  </a:lnTo>
                  <a:lnTo>
                    <a:pt x="40132" y="78524"/>
                  </a:lnTo>
                  <a:close/>
                </a:path>
                <a:path w="902334" h="136525">
                  <a:moveTo>
                    <a:pt x="157734" y="112763"/>
                  </a:moveTo>
                  <a:lnTo>
                    <a:pt x="143510" y="78955"/>
                  </a:lnTo>
                  <a:lnTo>
                    <a:pt x="129413" y="112763"/>
                  </a:lnTo>
                  <a:lnTo>
                    <a:pt x="157734" y="112763"/>
                  </a:lnTo>
                  <a:close/>
                </a:path>
                <a:path w="902334" h="136525">
                  <a:moveTo>
                    <a:pt x="308991" y="94157"/>
                  </a:moveTo>
                  <a:lnTo>
                    <a:pt x="289306" y="124574"/>
                  </a:lnTo>
                  <a:lnTo>
                    <a:pt x="286893" y="128079"/>
                  </a:lnTo>
                  <a:lnTo>
                    <a:pt x="283972" y="130263"/>
                  </a:lnTo>
                  <a:lnTo>
                    <a:pt x="308991" y="130263"/>
                  </a:lnTo>
                  <a:lnTo>
                    <a:pt x="308991" y="94157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73"/>
                  </a:lnTo>
                  <a:lnTo>
                    <a:pt x="280289" y="102908"/>
                  </a:lnTo>
                  <a:lnTo>
                    <a:pt x="280670" y="102031"/>
                  </a:lnTo>
                  <a:lnTo>
                    <a:pt x="309753" y="54673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57"/>
                  </a:moveTo>
                  <a:lnTo>
                    <a:pt x="428752" y="73050"/>
                  </a:lnTo>
                  <a:lnTo>
                    <a:pt x="397002" y="73050"/>
                  </a:lnTo>
                  <a:lnTo>
                    <a:pt x="397002" y="94602"/>
                  </a:lnTo>
                  <a:lnTo>
                    <a:pt x="427736" y="94602"/>
                  </a:lnTo>
                  <a:lnTo>
                    <a:pt x="433832" y="91427"/>
                  </a:lnTo>
                  <a:lnTo>
                    <a:pt x="433832" y="76657"/>
                  </a:lnTo>
                  <a:close/>
                </a:path>
                <a:path w="902334" h="136525">
                  <a:moveTo>
                    <a:pt x="439674" y="117462"/>
                  </a:moveTo>
                  <a:lnTo>
                    <a:pt x="434467" y="113309"/>
                  </a:lnTo>
                  <a:lnTo>
                    <a:pt x="397002" y="113309"/>
                  </a:lnTo>
                  <a:lnTo>
                    <a:pt x="397002" y="135724"/>
                  </a:lnTo>
                  <a:lnTo>
                    <a:pt x="433578" y="135724"/>
                  </a:lnTo>
                  <a:lnTo>
                    <a:pt x="439674" y="132232"/>
                  </a:lnTo>
                  <a:lnTo>
                    <a:pt x="439674" y="117462"/>
                  </a:lnTo>
                  <a:close/>
                </a:path>
                <a:path w="902334" h="136525">
                  <a:moveTo>
                    <a:pt x="557022" y="51828"/>
                  </a:moveTo>
                  <a:lnTo>
                    <a:pt x="554101" y="51828"/>
                  </a:lnTo>
                  <a:lnTo>
                    <a:pt x="556895" y="52158"/>
                  </a:lnTo>
                  <a:lnTo>
                    <a:pt x="557022" y="51828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80"/>
                  </a:lnTo>
                  <a:lnTo>
                    <a:pt x="543433" y="111442"/>
                  </a:lnTo>
                  <a:lnTo>
                    <a:pt x="552196" y="73050"/>
                  </a:lnTo>
                  <a:lnTo>
                    <a:pt x="552196" y="72720"/>
                  </a:lnTo>
                  <a:lnTo>
                    <a:pt x="550799" y="72390"/>
                  </a:lnTo>
                  <a:lnTo>
                    <a:pt x="547370" y="72390"/>
                  </a:lnTo>
                  <a:lnTo>
                    <a:pt x="535305" y="74803"/>
                  </a:lnTo>
                  <a:lnTo>
                    <a:pt x="525653" y="81635"/>
                  </a:lnTo>
                  <a:lnTo>
                    <a:pt x="519303" y="91757"/>
                  </a:lnTo>
                  <a:lnTo>
                    <a:pt x="517144" y="104114"/>
                  </a:lnTo>
                  <a:lnTo>
                    <a:pt x="517144" y="104762"/>
                  </a:lnTo>
                  <a:lnTo>
                    <a:pt x="519430" y="116827"/>
                  </a:lnTo>
                  <a:lnTo>
                    <a:pt x="525780" y="127025"/>
                  </a:lnTo>
                  <a:lnTo>
                    <a:pt x="535686" y="133985"/>
                  </a:lnTo>
                  <a:lnTo>
                    <a:pt x="548005" y="136486"/>
                  </a:lnTo>
                  <a:lnTo>
                    <a:pt x="577215" y="113080"/>
                  </a:lnTo>
                  <a:lnTo>
                    <a:pt x="578612" y="104762"/>
                  </a:lnTo>
                  <a:lnTo>
                    <a:pt x="578612" y="101168"/>
                  </a:lnTo>
                  <a:lnTo>
                    <a:pt x="578231" y="97993"/>
                  </a:lnTo>
                  <a:lnTo>
                    <a:pt x="577342" y="95148"/>
                  </a:lnTo>
                  <a:lnTo>
                    <a:pt x="596519" y="80048"/>
                  </a:lnTo>
                  <a:lnTo>
                    <a:pt x="640842" y="80048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118" name="Tekstfelt 117">
            <a:extLst>
              <a:ext uri="{FF2B5EF4-FFF2-40B4-BE49-F238E27FC236}">
                <a16:creationId xmlns:a16="http://schemas.microsoft.com/office/drawing/2014/main" id="{6E1C56CC-4C1F-4A47-E704-A6B4E866CA76}"/>
              </a:ext>
            </a:extLst>
          </p:cNvPr>
          <p:cNvSpPr txBox="1"/>
          <p:nvPr/>
        </p:nvSpPr>
        <p:spPr>
          <a:xfrm>
            <a:off x="546100" y="4654589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2026                                        Marts 2027- medio 2030</a:t>
            </a:r>
            <a:endParaRPr lang="en-DK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740" y="2284476"/>
            <a:ext cx="2503805" cy="3569335"/>
            <a:chOff x="332740" y="2284476"/>
            <a:chExt cx="2503805" cy="3569335"/>
          </a:xfrm>
        </p:grpSpPr>
        <p:sp>
          <p:nvSpPr>
            <p:cNvPr id="3" name="object 3"/>
            <p:cNvSpPr/>
            <p:nvPr/>
          </p:nvSpPr>
          <p:spPr>
            <a:xfrm>
              <a:off x="349846" y="2301494"/>
              <a:ext cx="2486660" cy="3552190"/>
            </a:xfrm>
            <a:custGeom>
              <a:avLst/>
              <a:gdLst/>
              <a:ahLst/>
              <a:cxnLst/>
              <a:rect l="l" t="t" r="r" b="b"/>
              <a:pathLst>
                <a:path w="2486660" h="3552190">
                  <a:moveTo>
                    <a:pt x="2486533" y="0"/>
                  </a:moveTo>
                  <a:lnTo>
                    <a:pt x="0" y="0"/>
                  </a:lnTo>
                  <a:lnTo>
                    <a:pt x="0" y="3551809"/>
                  </a:lnTo>
                  <a:lnTo>
                    <a:pt x="2486533" y="3551809"/>
                  </a:lnTo>
                  <a:lnTo>
                    <a:pt x="2486533" y="0"/>
                  </a:lnTo>
                  <a:close/>
                </a:path>
              </a:pathLst>
            </a:custGeom>
            <a:solidFill>
              <a:srgbClr val="221F1F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010" y="2285746"/>
              <a:ext cx="2379980" cy="3447415"/>
            </a:xfrm>
            <a:custGeom>
              <a:avLst/>
              <a:gdLst/>
              <a:ahLst/>
              <a:cxnLst/>
              <a:rect l="l" t="t" r="r" b="b"/>
              <a:pathLst>
                <a:path w="2379980" h="3447415">
                  <a:moveTo>
                    <a:pt x="2379980" y="0"/>
                  </a:moveTo>
                  <a:lnTo>
                    <a:pt x="0" y="0"/>
                  </a:lnTo>
                  <a:lnTo>
                    <a:pt x="0" y="3447288"/>
                  </a:lnTo>
                  <a:lnTo>
                    <a:pt x="2379980" y="3447288"/>
                  </a:lnTo>
                  <a:lnTo>
                    <a:pt x="2379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010" y="2285746"/>
              <a:ext cx="2379980" cy="3447415"/>
            </a:xfrm>
            <a:custGeom>
              <a:avLst/>
              <a:gdLst/>
              <a:ahLst/>
              <a:cxnLst/>
              <a:rect l="l" t="t" r="r" b="b"/>
              <a:pathLst>
                <a:path w="2379980" h="3447415">
                  <a:moveTo>
                    <a:pt x="0" y="3447288"/>
                  </a:moveTo>
                  <a:lnTo>
                    <a:pt x="2379980" y="3447288"/>
                  </a:lnTo>
                  <a:lnTo>
                    <a:pt x="2379980" y="0"/>
                  </a:lnTo>
                  <a:lnTo>
                    <a:pt x="0" y="0"/>
                  </a:lnTo>
                  <a:lnTo>
                    <a:pt x="0" y="3447288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220" y="2498382"/>
              <a:ext cx="288975" cy="2378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5124" y="2521432"/>
            <a:ext cx="870585" cy="199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500" b="1" spc="-10" dirty="0">
                <a:solidFill>
                  <a:srgbClr val="221F1F"/>
                </a:solidFill>
                <a:latin typeface="Segoe UI"/>
                <a:cs typeface="Segoe UI"/>
              </a:rPr>
              <a:t>RENOVERING</a:t>
            </a:r>
            <a:r>
              <a:rPr sz="500" b="1" spc="5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25" dirty="0">
                <a:solidFill>
                  <a:srgbClr val="221F1F"/>
                </a:solidFill>
                <a:latin typeface="Segoe UI"/>
                <a:cs typeface="Segoe UI"/>
              </a:rPr>
              <a:t>AF</a:t>
            </a:r>
            <a:endParaRPr sz="5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Afdeling</a:t>
            </a:r>
            <a:r>
              <a:rPr sz="500" b="1" spc="-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113,</a:t>
            </a:r>
            <a:r>
              <a:rPr sz="500" b="1" spc="-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10" dirty="0">
                <a:solidFill>
                  <a:srgbClr val="221F1F"/>
                </a:solidFill>
                <a:latin typeface="Segoe UI"/>
                <a:cs typeface="Segoe UI"/>
              </a:rPr>
              <a:t>Støberigården</a:t>
            </a:r>
            <a:endParaRPr sz="5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3963" y="2787650"/>
            <a:ext cx="262071" cy="361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4687" y="2810383"/>
            <a:ext cx="155829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Læs</a:t>
            </a:r>
            <a:r>
              <a:rPr sz="450" b="1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venligst</a:t>
            </a:r>
            <a:r>
              <a:rPr sz="450" b="1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 udfyld</a:t>
            </a:r>
            <a:r>
              <a:rPr sz="450" b="1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hele</a:t>
            </a:r>
            <a:r>
              <a:rPr sz="450" b="1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genhusningsskemaet</a:t>
            </a:r>
            <a:endParaRPr sz="4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102" y="2906267"/>
            <a:ext cx="1955609" cy="1814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2976" y="3153283"/>
            <a:ext cx="71564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Husstandsoplysninger</a:t>
            </a:r>
            <a:endParaRPr sz="4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8300" y="2271141"/>
            <a:ext cx="5032375" cy="3568700"/>
            <a:chOff x="2908300" y="2271141"/>
            <a:chExt cx="5032375" cy="3568700"/>
          </a:xfrm>
        </p:grpSpPr>
        <p:sp>
          <p:nvSpPr>
            <p:cNvPr id="13" name="object 13"/>
            <p:cNvSpPr/>
            <p:nvPr/>
          </p:nvSpPr>
          <p:spPr>
            <a:xfrm>
              <a:off x="2925445" y="2288032"/>
              <a:ext cx="2487295" cy="3551554"/>
            </a:xfrm>
            <a:custGeom>
              <a:avLst/>
              <a:gdLst/>
              <a:ahLst/>
              <a:cxnLst/>
              <a:rect l="l" t="t" r="r" b="b"/>
              <a:pathLst>
                <a:path w="2487295" h="3551554">
                  <a:moveTo>
                    <a:pt x="2486786" y="0"/>
                  </a:moveTo>
                  <a:lnTo>
                    <a:pt x="0" y="0"/>
                  </a:lnTo>
                  <a:lnTo>
                    <a:pt x="0" y="3551554"/>
                  </a:lnTo>
                  <a:lnTo>
                    <a:pt x="2486786" y="3551554"/>
                  </a:lnTo>
                  <a:lnTo>
                    <a:pt x="2486786" y="0"/>
                  </a:lnTo>
                  <a:close/>
                </a:path>
              </a:pathLst>
            </a:custGeom>
            <a:solidFill>
              <a:srgbClr val="221F1F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9570" y="2272411"/>
              <a:ext cx="2380615" cy="3447415"/>
            </a:xfrm>
            <a:custGeom>
              <a:avLst/>
              <a:gdLst/>
              <a:ahLst/>
              <a:cxnLst/>
              <a:rect l="l" t="t" r="r" b="b"/>
              <a:pathLst>
                <a:path w="2380615" h="3447415">
                  <a:moveTo>
                    <a:pt x="2380107" y="0"/>
                  </a:moveTo>
                  <a:lnTo>
                    <a:pt x="0" y="0"/>
                  </a:lnTo>
                  <a:lnTo>
                    <a:pt x="0" y="3446906"/>
                  </a:lnTo>
                  <a:lnTo>
                    <a:pt x="2380107" y="3446906"/>
                  </a:lnTo>
                  <a:lnTo>
                    <a:pt x="2380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9570" y="2272411"/>
              <a:ext cx="2380615" cy="3447415"/>
            </a:xfrm>
            <a:custGeom>
              <a:avLst/>
              <a:gdLst/>
              <a:ahLst/>
              <a:cxnLst/>
              <a:rect l="l" t="t" r="r" b="b"/>
              <a:pathLst>
                <a:path w="2380615" h="3447415">
                  <a:moveTo>
                    <a:pt x="0" y="3446906"/>
                  </a:moveTo>
                  <a:lnTo>
                    <a:pt x="2380107" y="3446906"/>
                  </a:lnTo>
                  <a:lnTo>
                    <a:pt x="2380107" y="0"/>
                  </a:lnTo>
                  <a:lnTo>
                    <a:pt x="0" y="0"/>
                  </a:lnTo>
                  <a:lnTo>
                    <a:pt x="0" y="3446906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4917" y="2505773"/>
              <a:ext cx="301993" cy="2484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38675" y="3070986"/>
              <a:ext cx="492125" cy="506730"/>
            </a:xfrm>
            <a:custGeom>
              <a:avLst/>
              <a:gdLst/>
              <a:ahLst/>
              <a:cxnLst/>
              <a:rect l="l" t="t" r="r" b="b"/>
              <a:pathLst>
                <a:path w="492125" h="506729">
                  <a:moveTo>
                    <a:pt x="491744" y="124206"/>
                  </a:moveTo>
                  <a:lnTo>
                    <a:pt x="488696" y="124206"/>
                  </a:lnTo>
                  <a:lnTo>
                    <a:pt x="488696" y="506603"/>
                  </a:lnTo>
                  <a:lnTo>
                    <a:pt x="491744" y="506603"/>
                  </a:lnTo>
                  <a:lnTo>
                    <a:pt x="491744" y="124206"/>
                  </a:lnTo>
                  <a:close/>
                </a:path>
                <a:path w="492125" h="506729">
                  <a:moveTo>
                    <a:pt x="491744" y="0"/>
                  </a:moveTo>
                  <a:lnTo>
                    <a:pt x="488696" y="0"/>
                  </a:lnTo>
                  <a:lnTo>
                    <a:pt x="488696" y="635"/>
                  </a:lnTo>
                  <a:lnTo>
                    <a:pt x="488696" y="3175"/>
                  </a:lnTo>
                  <a:lnTo>
                    <a:pt x="488696" y="121285"/>
                  </a:lnTo>
                  <a:lnTo>
                    <a:pt x="3048" y="121285"/>
                  </a:lnTo>
                  <a:lnTo>
                    <a:pt x="3048" y="3175"/>
                  </a:lnTo>
                  <a:lnTo>
                    <a:pt x="488696" y="3175"/>
                  </a:lnTo>
                  <a:lnTo>
                    <a:pt x="488696" y="635"/>
                  </a:lnTo>
                  <a:lnTo>
                    <a:pt x="0" y="635"/>
                  </a:lnTo>
                  <a:lnTo>
                    <a:pt x="0" y="3175"/>
                  </a:lnTo>
                  <a:lnTo>
                    <a:pt x="2032" y="3175"/>
                  </a:lnTo>
                  <a:lnTo>
                    <a:pt x="2032" y="121285"/>
                  </a:lnTo>
                  <a:lnTo>
                    <a:pt x="0" y="121285"/>
                  </a:lnTo>
                  <a:lnTo>
                    <a:pt x="0" y="123825"/>
                  </a:lnTo>
                  <a:lnTo>
                    <a:pt x="2032" y="123825"/>
                  </a:lnTo>
                  <a:lnTo>
                    <a:pt x="2032" y="506095"/>
                  </a:lnTo>
                  <a:lnTo>
                    <a:pt x="3048" y="506095"/>
                  </a:lnTo>
                  <a:lnTo>
                    <a:pt x="3048" y="123825"/>
                  </a:lnTo>
                  <a:lnTo>
                    <a:pt x="491744" y="123825"/>
                  </a:lnTo>
                  <a:lnTo>
                    <a:pt x="491744" y="121285"/>
                  </a:lnTo>
                  <a:lnTo>
                    <a:pt x="49174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53633" y="2288032"/>
              <a:ext cx="2487295" cy="3551554"/>
            </a:xfrm>
            <a:custGeom>
              <a:avLst/>
              <a:gdLst/>
              <a:ahLst/>
              <a:cxnLst/>
              <a:rect l="l" t="t" r="r" b="b"/>
              <a:pathLst>
                <a:path w="2487295" h="3551554">
                  <a:moveTo>
                    <a:pt x="2486787" y="0"/>
                  </a:moveTo>
                  <a:lnTo>
                    <a:pt x="0" y="0"/>
                  </a:lnTo>
                  <a:lnTo>
                    <a:pt x="0" y="3551554"/>
                  </a:lnTo>
                  <a:lnTo>
                    <a:pt x="2486787" y="3551554"/>
                  </a:lnTo>
                  <a:lnTo>
                    <a:pt x="2486787" y="0"/>
                  </a:lnTo>
                  <a:close/>
                </a:path>
              </a:pathLst>
            </a:custGeom>
            <a:solidFill>
              <a:srgbClr val="221F1F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7758" y="2272411"/>
              <a:ext cx="2380615" cy="3447415"/>
            </a:xfrm>
            <a:custGeom>
              <a:avLst/>
              <a:gdLst/>
              <a:ahLst/>
              <a:cxnLst/>
              <a:rect l="l" t="t" r="r" b="b"/>
              <a:pathLst>
                <a:path w="2380615" h="3447415">
                  <a:moveTo>
                    <a:pt x="2380107" y="0"/>
                  </a:moveTo>
                  <a:lnTo>
                    <a:pt x="0" y="0"/>
                  </a:lnTo>
                  <a:lnTo>
                    <a:pt x="0" y="3446906"/>
                  </a:lnTo>
                  <a:lnTo>
                    <a:pt x="2380107" y="3446906"/>
                  </a:lnTo>
                  <a:lnTo>
                    <a:pt x="2380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5547" y="2484970"/>
              <a:ext cx="295160" cy="2428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94985" y="4143882"/>
              <a:ext cx="2000250" cy="1121410"/>
            </a:xfrm>
            <a:custGeom>
              <a:avLst/>
              <a:gdLst/>
              <a:ahLst/>
              <a:cxnLst/>
              <a:rect l="l" t="t" r="r" b="b"/>
              <a:pathLst>
                <a:path w="2000250" h="1121410">
                  <a:moveTo>
                    <a:pt x="1999234" y="0"/>
                  </a:moveTo>
                  <a:lnTo>
                    <a:pt x="1536319" y="0"/>
                  </a:lnTo>
                  <a:lnTo>
                    <a:pt x="508" y="0"/>
                  </a:lnTo>
                  <a:lnTo>
                    <a:pt x="508" y="2032"/>
                  </a:lnTo>
                  <a:lnTo>
                    <a:pt x="1534287" y="2032"/>
                  </a:lnTo>
                  <a:lnTo>
                    <a:pt x="1534287" y="179959"/>
                  </a:lnTo>
                  <a:lnTo>
                    <a:pt x="2413" y="179959"/>
                  </a:lnTo>
                  <a:lnTo>
                    <a:pt x="2413" y="2159"/>
                  </a:lnTo>
                  <a:lnTo>
                    <a:pt x="508" y="2159"/>
                  </a:lnTo>
                  <a:lnTo>
                    <a:pt x="508" y="179959"/>
                  </a:lnTo>
                  <a:lnTo>
                    <a:pt x="508" y="182499"/>
                  </a:lnTo>
                  <a:lnTo>
                    <a:pt x="508" y="361569"/>
                  </a:lnTo>
                  <a:lnTo>
                    <a:pt x="508" y="362839"/>
                  </a:lnTo>
                  <a:lnTo>
                    <a:pt x="1536319" y="362839"/>
                  </a:lnTo>
                  <a:lnTo>
                    <a:pt x="1999234" y="362839"/>
                  </a:lnTo>
                  <a:lnTo>
                    <a:pt x="1999234" y="361569"/>
                  </a:lnTo>
                  <a:lnTo>
                    <a:pt x="1999234" y="182499"/>
                  </a:lnTo>
                  <a:lnTo>
                    <a:pt x="1999234" y="179959"/>
                  </a:lnTo>
                  <a:lnTo>
                    <a:pt x="1999234" y="2159"/>
                  </a:lnTo>
                  <a:lnTo>
                    <a:pt x="1997329" y="2159"/>
                  </a:lnTo>
                  <a:lnTo>
                    <a:pt x="1997329" y="179959"/>
                  </a:lnTo>
                  <a:lnTo>
                    <a:pt x="1997329" y="182499"/>
                  </a:lnTo>
                  <a:lnTo>
                    <a:pt x="1997329" y="361569"/>
                  </a:lnTo>
                  <a:lnTo>
                    <a:pt x="1536319" y="361569"/>
                  </a:lnTo>
                  <a:lnTo>
                    <a:pt x="2413" y="361569"/>
                  </a:lnTo>
                  <a:lnTo>
                    <a:pt x="2413" y="182499"/>
                  </a:lnTo>
                  <a:lnTo>
                    <a:pt x="1534287" y="182499"/>
                  </a:lnTo>
                  <a:lnTo>
                    <a:pt x="1534287" y="361061"/>
                  </a:lnTo>
                  <a:lnTo>
                    <a:pt x="1536319" y="361061"/>
                  </a:lnTo>
                  <a:lnTo>
                    <a:pt x="1536319" y="182499"/>
                  </a:lnTo>
                  <a:lnTo>
                    <a:pt x="1997329" y="182499"/>
                  </a:lnTo>
                  <a:lnTo>
                    <a:pt x="1997329" y="179959"/>
                  </a:lnTo>
                  <a:lnTo>
                    <a:pt x="1536319" y="179959"/>
                  </a:lnTo>
                  <a:lnTo>
                    <a:pt x="1536319" y="2032"/>
                  </a:lnTo>
                  <a:lnTo>
                    <a:pt x="1999234" y="2032"/>
                  </a:lnTo>
                  <a:lnTo>
                    <a:pt x="1999234" y="0"/>
                  </a:lnTo>
                  <a:close/>
                </a:path>
                <a:path w="2000250" h="1121410">
                  <a:moveTo>
                    <a:pt x="1999742" y="600075"/>
                  </a:moveTo>
                  <a:lnTo>
                    <a:pt x="1996821" y="600075"/>
                  </a:lnTo>
                  <a:lnTo>
                    <a:pt x="1996821" y="602996"/>
                  </a:lnTo>
                  <a:lnTo>
                    <a:pt x="1996821" y="718439"/>
                  </a:lnTo>
                  <a:lnTo>
                    <a:pt x="1996821" y="1118489"/>
                  </a:lnTo>
                  <a:lnTo>
                    <a:pt x="1527937" y="1118489"/>
                  </a:lnTo>
                  <a:lnTo>
                    <a:pt x="2921" y="1118489"/>
                  </a:lnTo>
                  <a:lnTo>
                    <a:pt x="2921" y="982599"/>
                  </a:lnTo>
                  <a:lnTo>
                    <a:pt x="1525016" y="982599"/>
                  </a:lnTo>
                  <a:lnTo>
                    <a:pt x="1525016" y="1117854"/>
                  </a:lnTo>
                  <a:lnTo>
                    <a:pt x="1527937" y="1117854"/>
                  </a:lnTo>
                  <a:lnTo>
                    <a:pt x="1527937" y="982599"/>
                  </a:lnTo>
                  <a:lnTo>
                    <a:pt x="1996821" y="982599"/>
                  </a:lnTo>
                  <a:lnTo>
                    <a:pt x="1996821" y="978789"/>
                  </a:lnTo>
                  <a:lnTo>
                    <a:pt x="1527937" y="978789"/>
                  </a:lnTo>
                  <a:lnTo>
                    <a:pt x="1527937" y="842899"/>
                  </a:lnTo>
                  <a:lnTo>
                    <a:pt x="1996821" y="842899"/>
                  </a:lnTo>
                  <a:lnTo>
                    <a:pt x="1996821" y="840359"/>
                  </a:lnTo>
                  <a:lnTo>
                    <a:pt x="1527937" y="840359"/>
                  </a:lnTo>
                  <a:lnTo>
                    <a:pt x="1527937" y="722249"/>
                  </a:lnTo>
                  <a:lnTo>
                    <a:pt x="1996821" y="722249"/>
                  </a:lnTo>
                  <a:lnTo>
                    <a:pt x="1996821" y="718439"/>
                  </a:lnTo>
                  <a:lnTo>
                    <a:pt x="1527937" y="718439"/>
                  </a:lnTo>
                  <a:lnTo>
                    <a:pt x="1527937" y="602996"/>
                  </a:lnTo>
                  <a:lnTo>
                    <a:pt x="1996821" y="602996"/>
                  </a:lnTo>
                  <a:lnTo>
                    <a:pt x="1996821" y="600075"/>
                  </a:lnTo>
                  <a:lnTo>
                    <a:pt x="1527937" y="600075"/>
                  </a:lnTo>
                  <a:lnTo>
                    <a:pt x="1525016" y="600075"/>
                  </a:lnTo>
                  <a:lnTo>
                    <a:pt x="1525016" y="602996"/>
                  </a:lnTo>
                  <a:lnTo>
                    <a:pt x="1525016" y="978789"/>
                  </a:lnTo>
                  <a:lnTo>
                    <a:pt x="2921" y="978789"/>
                  </a:lnTo>
                  <a:lnTo>
                    <a:pt x="2921" y="842899"/>
                  </a:lnTo>
                  <a:lnTo>
                    <a:pt x="1525016" y="842899"/>
                  </a:lnTo>
                  <a:lnTo>
                    <a:pt x="1525016" y="840359"/>
                  </a:lnTo>
                  <a:lnTo>
                    <a:pt x="2921" y="840359"/>
                  </a:lnTo>
                  <a:lnTo>
                    <a:pt x="2921" y="722249"/>
                  </a:lnTo>
                  <a:lnTo>
                    <a:pt x="1525016" y="722249"/>
                  </a:lnTo>
                  <a:lnTo>
                    <a:pt x="1525016" y="718439"/>
                  </a:lnTo>
                  <a:lnTo>
                    <a:pt x="2921" y="718439"/>
                  </a:lnTo>
                  <a:lnTo>
                    <a:pt x="2921" y="602996"/>
                  </a:lnTo>
                  <a:lnTo>
                    <a:pt x="1525016" y="602996"/>
                  </a:lnTo>
                  <a:lnTo>
                    <a:pt x="1525016" y="600075"/>
                  </a:lnTo>
                  <a:lnTo>
                    <a:pt x="0" y="600075"/>
                  </a:lnTo>
                  <a:lnTo>
                    <a:pt x="0" y="602869"/>
                  </a:lnTo>
                  <a:lnTo>
                    <a:pt x="0" y="602996"/>
                  </a:lnTo>
                  <a:lnTo>
                    <a:pt x="0" y="1121029"/>
                  </a:lnTo>
                  <a:lnTo>
                    <a:pt x="1527937" y="1121029"/>
                  </a:lnTo>
                  <a:lnTo>
                    <a:pt x="1999742" y="1121029"/>
                  </a:lnTo>
                  <a:lnTo>
                    <a:pt x="1999742" y="1118489"/>
                  </a:lnTo>
                  <a:lnTo>
                    <a:pt x="1999742" y="982599"/>
                  </a:lnTo>
                  <a:lnTo>
                    <a:pt x="1999742" y="602869"/>
                  </a:lnTo>
                  <a:lnTo>
                    <a:pt x="1999742" y="60007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2720" y="2644267"/>
              <a:ext cx="882268" cy="14897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002778" y="2281682"/>
            <a:ext cx="2522220" cy="3569970"/>
            <a:chOff x="8002778" y="2281682"/>
            <a:chExt cx="2522220" cy="3569970"/>
          </a:xfrm>
        </p:grpSpPr>
        <p:sp>
          <p:nvSpPr>
            <p:cNvPr id="24" name="object 24"/>
            <p:cNvSpPr/>
            <p:nvPr/>
          </p:nvSpPr>
          <p:spPr>
            <a:xfrm>
              <a:off x="8028686" y="2285365"/>
              <a:ext cx="2496820" cy="3566160"/>
            </a:xfrm>
            <a:custGeom>
              <a:avLst/>
              <a:gdLst/>
              <a:ahLst/>
              <a:cxnLst/>
              <a:rect l="l" t="t" r="r" b="b"/>
              <a:pathLst>
                <a:path w="2496820" h="3566160">
                  <a:moveTo>
                    <a:pt x="2496312" y="0"/>
                  </a:moveTo>
                  <a:lnTo>
                    <a:pt x="0" y="0"/>
                  </a:lnTo>
                  <a:lnTo>
                    <a:pt x="0" y="3566033"/>
                  </a:lnTo>
                  <a:lnTo>
                    <a:pt x="2496312" y="3566033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221F1F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2778" y="2281682"/>
              <a:ext cx="2380615" cy="3447415"/>
            </a:xfrm>
            <a:custGeom>
              <a:avLst/>
              <a:gdLst/>
              <a:ahLst/>
              <a:cxnLst/>
              <a:rect l="l" t="t" r="r" b="b"/>
              <a:pathLst>
                <a:path w="2380615" h="3447415">
                  <a:moveTo>
                    <a:pt x="2380106" y="0"/>
                  </a:moveTo>
                  <a:lnTo>
                    <a:pt x="0" y="0"/>
                  </a:lnTo>
                  <a:lnTo>
                    <a:pt x="0" y="3446907"/>
                  </a:lnTo>
                  <a:lnTo>
                    <a:pt x="2380106" y="3446907"/>
                  </a:lnTo>
                  <a:lnTo>
                    <a:pt x="238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57359" y="2494254"/>
              <a:ext cx="293890" cy="24183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089138" y="5224526"/>
              <a:ext cx="2093595" cy="0"/>
            </a:xfrm>
            <a:custGeom>
              <a:avLst/>
              <a:gdLst/>
              <a:ahLst/>
              <a:cxnLst/>
              <a:rect l="l" t="t" r="r" b="b"/>
              <a:pathLst>
                <a:path w="2093595">
                  <a:moveTo>
                    <a:pt x="0" y="0"/>
                  </a:moveTo>
                  <a:lnTo>
                    <a:pt x="2093086" y="0"/>
                  </a:lnTo>
                </a:path>
              </a:pathLst>
            </a:custGeom>
            <a:ln w="406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85642" y="2959734"/>
            <a:ext cx="135699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Ønsker til</a:t>
            </a:r>
            <a:r>
              <a:rPr sz="450" b="1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genhusning</a:t>
            </a:r>
            <a:r>
              <a:rPr sz="450" b="1" spc="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(sæt</a:t>
            </a:r>
            <a:r>
              <a:rPr sz="450" b="1" spc="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kun</a:t>
            </a:r>
            <a:r>
              <a:rPr sz="450" b="1" spc="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ét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kryds)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29839" y="3971925"/>
            <a:ext cx="5175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Særlige</a:t>
            </a:r>
            <a:r>
              <a:rPr sz="450" b="1" spc="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forhold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6791" y="3578904"/>
            <a:ext cx="2102485" cy="340995"/>
          </a:xfrm>
          <a:prstGeom prst="rect">
            <a:avLst/>
          </a:prstGeom>
          <a:solidFill>
            <a:srgbClr val="FFFFFF"/>
          </a:solidFill>
          <a:ln w="3175">
            <a:solidFill>
              <a:srgbClr val="221F1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60"/>
              </a:spcBef>
            </a:pP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Evt. kommentar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6791" y="3194037"/>
            <a:ext cx="1614170" cy="385445"/>
          </a:xfrm>
          <a:prstGeom prst="rect">
            <a:avLst/>
          </a:prstGeom>
          <a:solidFill>
            <a:srgbClr val="FFFFFF"/>
          </a:solidFill>
          <a:ln w="3175">
            <a:solidFill>
              <a:srgbClr val="221F1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Jeg</a:t>
            </a:r>
            <a:r>
              <a:rPr sz="4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finder selv</a:t>
            </a:r>
            <a:r>
              <a:rPr sz="4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en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400" spc="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endParaRPr sz="400">
              <a:latin typeface="Verdana"/>
              <a:cs typeface="Verdana"/>
            </a:endParaRPr>
          </a:p>
          <a:p>
            <a:pPr marL="24765" marR="213360">
              <a:lnSpc>
                <a:spcPct val="103499"/>
              </a:lnSpc>
              <a:spcBef>
                <a:spcPts val="215"/>
              </a:spcBef>
            </a:pP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(HUSK!</a:t>
            </a:r>
            <a:r>
              <a:rPr sz="4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Hvis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 selv</a:t>
            </a:r>
            <a:r>
              <a:rPr sz="400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finder en</a:t>
            </a:r>
            <a:r>
              <a:rPr sz="4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løsning</a:t>
            </a:r>
            <a:r>
              <a:rPr sz="400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for midlertidig</a:t>
            </a:r>
            <a:r>
              <a:rPr sz="400" spc="5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genhusning, er det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400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sikkert</a:t>
            </a:r>
            <a:r>
              <a:rPr sz="4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at VIBO, hvis</a:t>
            </a:r>
            <a:r>
              <a:rPr sz="4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dit </a:t>
            </a:r>
            <a:r>
              <a:rPr sz="400" spc="-20" dirty="0">
                <a:solidFill>
                  <a:srgbClr val="221F1F"/>
                </a:solidFill>
                <a:latin typeface="Verdana"/>
                <a:cs typeface="Verdana"/>
              </a:rPr>
              <a:t>behov</a:t>
            </a:r>
            <a:r>
              <a:rPr sz="400" spc="5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ændrer</a:t>
            </a:r>
            <a:r>
              <a:rPr sz="4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sig,</a:t>
            </a:r>
            <a:r>
              <a:rPr sz="4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efterfølgende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kan</a:t>
            </a:r>
            <a:r>
              <a:rPr sz="4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finde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4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400" spc="5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r>
              <a:rPr sz="400" spc="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400" spc="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20" dirty="0">
                <a:solidFill>
                  <a:srgbClr val="221F1F"/>
                </a:solidFill>
                <a:latin typeface="Verdana"/>
                <a:cs typeface="Verdana"/>
              </a:rPr>
              <a:t>dig)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6791" y="3072416"/>
            <a:ext cx="1614170" cy="121920"/>
          </a:xfrm>
          <a:prstGeom prst="rect">
            <a:avLst/>
          </a:prstGeom>
          <a:solidFill>
            <a:srgbClr val="FFFFFF"/>
          </a:solidFill>
          <a:ln w="3175">
            <a:solidFill>
              <a:srgbClr val="221F1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65"/>
              </a:spcBef>
            </a:pP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Jeg</a:t>
            </a:r>
            <a:r>
              <a:rPr sz="4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ønsker</a:t>
            </a:r>
            <a:r>
              <a:rPr sz="4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at VIBO</a:t>
            </a:r>
            <a:r>
              <a:rPr sz="400" spc="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10" dirty="0">
                <a:solidFill>
                  <a:srgbClr val="221F1F"/>
                </a:solidFill>
                <a:latin typeface="Verdana"/>
                <a:cs typeface="Verdana"/>
              </a:rPr>
              <a:t>finder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20" dirty="0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400" spc="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20" dirty="0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r>
              <a:rPr sz="400" spc="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400" spc="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00" spc="-25" dirty="0">
                <a:solidFill>
                  <a:srgbClr val="221F1F"/>
                </a:solidFill>
                <a:latin typeface="Verdana"/>
                <a:cs typeface="Verdana"/>
              </a:rPr>
              <a:t>mig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1634" y="2272283"/>
            <a:ext cx="2385060" cy="3452495"/>
          </a:xfrm>
          <a:prstGeom prst="rect">
            <a:avLst/>
          </a:prstGeom>
          <a:ln w="3175">
            <a:solidFill>
              <a:srgbClr val="221F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500">
              <a:latin typeface="Times New Roman"/>
              <a:cs typeface="Times New Roman"/>
            </a:endParaRPr>
          </a:p>
          <a:p>
            <a:pPr marR="455930" algn="ctr">
              <a:lnSpc>
                <a:spcPct val="100000"/>
              </a:lnSpc>
              <a:spcBef>
                <a:spcPts val="5"/>
              </a:spcBef>
            </a:pP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RENOVERING</a:t>
            </a:r>
            <a:r>
              <a:rPr sz="500" b="1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25" dirty="0">
                <a:solidFill>
                  <a:srgbClr val="221F1F"/>
                </a:solidFill>
                <a:latin typeface="Segoe UI"/>
                <a:cs typeface="Segoe UI"/>
              </a:rPr>
              <a:t>AF</a:t>
            </a:r>
            <a:endParaRPr sz="500">
              <a:latin typeface="Segoe UI"/>
              <a:cs typeface="Segoe UI"/>
            </a:endParaRPr>
          </a:p>
          <a:p>
            <a:pPr marR="457200" algn="ctr">
              <a:lnSpc>
                <a:spcPct val="100000"/>
              </a:lnSpc>
              <a:spcBef>
                <a:spcPts val="80"/>
              </a:spcBef>
            </a:pP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Afdeling</a:t>
            </a:r>
            <a:r>
              <a:rPr sz="500" b="1" spc="5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113,</a:t>
            </a:r>
            <a:r>
              <a:rPr sz="500" b="1" spc="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10" dirty="0">
                <a:solidFill>
                  <a:srgbClr val="221F1F"/>
                </a:solidFill>
                <a:latin typeface="Segoe UI"/>
                <a:cs typeface="Segoe UI"/>
              </a:rPr>
              <a:t>Støberigården</a:t>
            </a:r>
            <a:endParaRPr sz="500">
              <a:latin typeface="Segoe UI"/>
              <a:cs typeface="Segoe UI"/>
            </a:endParaRPr>
          </a:p>
          <a:p>
            <a:pPr marL="96520">
              <a:lnSpc>
                <a:spcPct val="100000"/>
              </a:lnSpc>
              <a:spcBef>
                <a:spcPts val="530"/>
              </a:spcBef>
            </a:pP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Andre</a:t>
            </a:r>
            <a:r>
              <a:rPr sz="450" b="1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hensyn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">
              <a:latin typeface="Verdana"/>
              <a:cs typeface="Verdana"/>
            </a:endParaRPr>
          </a:p>
          <a:p>
            <a:pPr marL="96520">
              <a:lnSpc>
                <a:spcPct val="100000"/>
              </a:lnSpc>
            </a:pP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Samtykkeerklæring</a:t>
            </a:r>
            <a:endParaRPr sz="45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89328" y="2929178"/>
            <a:ext cx="2093595" cy="2390140"/>
            <a:chOff x="8089328" y="2929178"/>
            <a:chExt cx="2093595" cy="2390140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5458" y="4218304"/>
              <a:ext cx="2026923" cy="58254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5458" y="4864607"/>
              <a:ext cx="1966751" cy="1831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0949" y="5282057"/>
              <a:ext cx="364617" cy="3695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90789" y="2930639"/>
              <a:ext cx="2090420" cy="884555"/>
            </a:xfrm>
            <a:custGeom>
              <a:avLst/>
              <a:gdLst/>
              <a:ahLst/>
              <a:cxnLst/>
              <a:rect l="l" t="t" r="r" b="b"/>
              <a:pathLst>
                <a:path w="2090420" h="884554">
                  <a:moveTo>
                    <a:pt x="0" y="884313"/>
                  </a:moveTo>
                  <a:lnTo>
                    <a:pt x="2090166" y="884313"/>
                  </a:lnTo>
                  <a:lnTo>
                    <a:pt x="2090166" y="0"/>
                  </a:lnTo>
                  <a:lnTo>
                    <a:pt x="0" y="0"/>
                  </a:lnTo>
                  <a:lnTo>
                    <a:pt x="0" y="884313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2981" y="2970275"/>
              <a:ext cx="1997837" cy="10363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437759" y="2272283"/>
            <a:ext cx="2380615" cy="3447415"/>
          </a:xfrm>
          <a:prstGeom prst="rect">
            <a:avLst/>
          </a:prstGeom>
          <a:ln w="3175">
            <a:solidFill>
              <a:srgbClr val="221F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500">
              <a:latin typeface="Times New Roman"/>
              <a:cs typeface="Times New Roman"/>
            </a:endParaRPr>
          </a:p>
          <a:p>
            <a:pPr marR="436245" algn="ctr">
              <a:lnSpc>
                <a:spcPct val="100000"/>
              </a:lnSpc>
              <a:spcBef>
                <a:spcPts val="5"/>
              </a:spcBef>
            </a:pP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RENOVERING</a:t>
            </a:r>
            <a:r>
              <a:rPr sz="500" b="1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25" dirty="0">
                <a:solidFill>
                  <a:srgbClr val="221F1F"/>
                </a:solidFill>
                <a:latin typeface="Segoe UI"/>
                <a:cs typeface="Segoe UI"/>
              </a:rPr>
              <a:t>AF</a:t>
            </a:r>
            <a:endParaRPr sz="500">
              <a:latin typeface="Segoe UI"/>
              <a:cs typeface="Segoe UI"/>
            </a:endParaRPr>
          </a:p>
          <a:p>
            <a:pPr marR="438150" algn="ctr">
              <a:lnSpc>
                <a:spcPct val="100000"/>
              </a:lnSpc>
              <a:spcBef>
                <a:spcPts val="80"/>
              </a:spcBef>
            </a:pP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Afdeling</a:t>
            </a:r>
            <a:r>
              <a:rPr sz="500" b="1" spc="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dirty="0">
                <a:solidFill>
                  <a:srgbClr val="221F1F"/>
                </a:solidFill>
                <a:latin typeface="Segoe UI"/>
                <a:cs typeface="Segoe UI"/>
              </a:rPr>
              <a:t>113</a:t>
            </a:r>
            <a:r>
              <a:rPr sz="500" b="1" spc="-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500" b="1" spc="-10" dirty="0">
                <a:solidFill>
                  <a:srgbClr val="221F1F"/>
                </a:solidFill>
                <a:latin typeface="Segoe UI"/>
                <a:cs typeface="Segoe UI"/>
              </a:rPr>
              <a:t>Støberigården</a:t>
            </a: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500">
              <a:latin typeface="Segoe UI"/>
              <a:cs typeface="Segoe UI"/>
            </a:endParaRPr>
          </a:p>
          <a:p>
            <a:pPr marL="145415">
              <a:lnSpc>
                <a:spcPct val="100000"/>
              </a:lnSpc>
            </a:pP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Information</a:t>
            </a:r>
            <a:r>
              <a:rPr sz="450" b="1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vedrørende</a:t>
            </a:r>
            <a:r>
              <a:rPr sz="450" b="1" spc="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flytning</a:t>
            </a:r>
            <a:r>
              <a:rPr sz="450" b="1" spc="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(sæt</a:t>
            </a:r>
            <a:r>
              <a:rPr sz="450" b="1" spc="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450" b="1" dirty="0">
                <a:solidFill>
                  <a:srgbClr val="221F1F"/>
                </a:solidFill>
                <a:latin typeface="Verdana"/>
                <a:cs typeface="Verdana"/>
              </a:rPr>
              <a:t>ét </a:t>
            </a:r>
            <a:r>
              <a:rPr sz="450" b="1" spc="-10" dirty="0">
                <a:solidFill>
                  <a:srgbClr val="221F1F"/>
                </a:solidFill>
                <a:latin typeface="Verdana"/>
                <a:cs typeface="Verdana"/>
              </a:rPr>
              <a:t>kryds)</a:t>
            </a:r>
            <a:endParaRPr sz="45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44184" y="2832074"/>
            <a:ext cx="2080260" cy="2385060"/>
            <a:chOff x="5544184" y="2832074"/>
            <a:chExt cx="2080260" cy="2385060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9114" y="4151502"/>
              <a:ext cx="1441196" cy="1111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9495" y="4332858"/>
              <a:ext cx="1302385" cy="11112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44184" y="4639310"/>
              <a:ext cx="662686" cy="557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0638" y="4791455"/>
              <a:ext cx="541528" cy="426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0638" y="4911851"/>
              <a:ext cx="508889" cy="426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0638" y="5033772"/>
              <a:ext cx="591820" cy="426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21527" y="5173726"/>
              <a:ext cx="613156" cy="4292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80252" y="2833662"/>
              <a:ext cx="2042795" cy="1097280"/>
            </a:xfrm>
            <a:custGeom>
              <a:avLst/>
              <a:gdLst/>
              <a:ahLst/>
              <a:cxnLst/>
              <a:rect l="l" t="t" r="r" b="b"/>
              <a:pathLst>
                <a:path w="2042795" h="1097279">
                  <a:moveTo>
                    <a:pt x="0" y="1096987"/>
                  </a:moveTo>
                  <a:lnTo>
                    <a:pt x="2042541" y="1096987"/>
                  </a:lnTo>
                  <a:lnTo>
                    <a:pt x="2042541" y="0"/>
                  </a:lnTo>
                  <a:lnTo>
                    <a:pt x="0" y="0"/>
                  </a:lnTo>
                  <a:lnTo>
                    <a:pt x="0" y="1096987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09716" y="2881630"/>
              <a:ext cx="1927987" cy="102362"/>
            </a:xfrm>
            <a:prstGeom prst="rect">
              <a:avLst/>
            </a:prstGeom>
          </p:spPr>
        </p:pic>
      </p:grp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435863" y="3342767"/>
          <a:ext cx="2018665" cy="194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Navn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Adresse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Telefon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868680" algn="l"/>
                        </a:tabLst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Mobil:</a:t>
                      </a:r>
                      <a:r>
                        <a:rPr sz="3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Fastnet: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E-</a:t>
                      </a: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mail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22860" marR="41910">
                        <a:lnSpc>
                          <a:spcPts val="370"/>
                        </a:lnSpc>
                        <a:spcBef>
                          <a:spcPts val="40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Antal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personer </a:t>
                      </a:r>
                      <a:r>
                        <a:rPr sz="35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husstanden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Antal</a:t>
                      </a:r>
                      <a:r>
                        <a:rPr sz="350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voksne</a:t>
                      </a: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(over 18</a:t>
                      </a:r>
                      <a:r>
                        <a:rPr sz="35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år):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Antal</a:t>
                      </a:r>
                      <a:r>
                        <a:rPr sz="350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børn </a:t>
                      </a:r>
                      <a:r>
                        <a:rPr sz="3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og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alder: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22860" marR="25400">
                        <a:lnSpc>
                          <a:spcPct val="89500"/>
                        </a:lnSpc>
                        <a:spcBef>
                          <a:spcPts val="39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Hvilken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institution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går</a:t>
                      </a: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dit/dine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barn/børn </a:t>
                      </a:r>
                      <a:r>
                        <a:rPr sz="350" spc="-4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i?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22860" marR="64769">
                        <a:lnSpc>
                          <a:spcPct val="91100"/>
                        </a:lnSpc>
                        <a:spcBef>
                          <a:spcPts val="37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Har</a:t>
                      </a:r>
                      <a:r>
                        <a:rPr sz="35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husdyr?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(sæt</a:t>
                      </a:r>
                      <a:r>
                        <a:rPr sz="300" i="1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kryds)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533400" algn="l"/>
                          <a:tab pos="900430" algn="l"/>
                        </a:tabLst>
                      </a:pP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Kat:</a:t>
                      </a:r>
                      <a:r>
                        <a:rPr sz="3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Hund:</a:t>
                      </a:r>
                      <a:r>
                        <a:rPr sz="3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Andet:</a:t>
                      </a:r>
                      <a:endParaRPr sz="3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Øvrige</a:t>
                      </a:r>
                      <a:r>
                        <a:rPr sz="35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husdyr: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22860" marR="58419">
                        <a:lnSpc>
                          <a:spcPct val="89300"/>
                        </a:lnSpc>
                        <a:spcBef>
                          <a:spcPts val="39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Har</a:t>
                      </a:r>
                      <a:r>
                        <a:rPr sz="35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privat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forhave?</a:t>
                      </a:r>
                      <a:r>
                        <a:rPr sz="350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(Sæt</a:t>
                      </a:r>
                      <a:r>
                        <a:rPr sz="300" i="1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kryds)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5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Ja: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35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Nej:</a:t>
                      </a:r>
                      <a:endParaRPr sz="35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041014" y="4087495"/>
          <a:ext cx="2087880" cy="135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Jeg</a:t>
                      </a:r>
                      <a:r>
                        <a:rPr sz="4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bruger</a:t>
                      </a:r>
                      <a:r>
                        <a:rPr sz="4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(sæt</a:t>
                      </a:r>
                      <a:r>
                        <a:rPr sz="300" i="1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kryds)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Rollator: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Kørestol: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El-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scooter: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 gridSpan="4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Jeg</a:t>
                      </a:r>
                      <a:r>
                        <a:rPr sz="400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bruger</a:t>
                      </a:r>
                      <a:r>
                        <a:rPr sz="400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andre</a:t>
                      </a:r>
                      <a:r>
                        <a:rPr sz="400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hjælpemidler,</a:t>
                      </a:r>
                      <a:r>
                        <a:rPr sz="400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skriv</a:t>
                      </a:r>
                      <a:r>
                        <a:rPr sz="400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hvilke: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4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Jeg har</a:t>
                      </a:r>
                      <a:r>
                        <a:rPr sz="40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40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kontaktperson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hos</a:t>
                      </a:r>
                      <a:r>
                        <a:rPr sz="40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kommunen</a:t>
                      </a:r>
                      <a:r>
                        <a:rPr sz="400" spc="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(sæt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kryds)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Jeg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har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hjemmepleje</a:t>
                      </a:r>
                      <a:r>
                        <a:rPr sz="400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(sæt</a:t>
                      </a:r>
                      <a:r>
                        <a:rPr sz="300" i="1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kryds)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10">
                <a:tc gridSpan="4">
                  <a:txBody>
                    <a:bodyPr/>
                    <a:lstStyle/>
                    <a:p>
                      <a:pPr marL="16510">
                        <a:lnSpc>
                          <a:spcPts val="475"/>
                        </a:lnSpc>
                      </a:pP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Beskriv</a:t>
                      </a:r>
                      <a:r>
                        <a:rPr sz="400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hvor ofte</a:t>
                      </a:r>
                      <a:r>
                        <a:rPr sz="400" spc="-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har hjemmepleje: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3175">
                      <a:solidFill>
                        <a:srgbClr val="221F1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90">
                <a:tc gridSpan="4">
                  <a:txBody>
                    <a:bodyPr/>
                    <a:lstStyle/>
                    <a:p>
                      <a:pPr marL="16510">
                        <a:lnSpc>
                          <a:spcPts val="475"/>
                        </a:lnSpc>
                      </a:pPr>
                      <a:r>
                        <a:rPr sz="4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Kontaktoplysninger</a:t>
                      </a:r>
                      <a:r>
                        <a:rPr sz="400" spc="5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på</a:t>
                      </a:r>
                      <a:r>
                        <a:rPr sz="400" spc="6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kontaktperson</a:t>
                      </a:r>
                      <a:r>
                        <a:rPr sz="400" spc="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400" spc="5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hjemmeplejen,</a:t>
                      </a:r>
                      <a:r>
                        <a:rPr sz="400" spc="6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kommunen,</a:t>
                      </a:r>
                      <a:r>
                        <a:rPr sz="400" spc="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4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familie</a:t>
                      </a:r>
                      <a:endParaRPr sz="400">
                        <a:latin typeface="Verdana"/>
                        <a:cs typeface="Verdana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1141095" algn="l"/>
                        </a:tabLst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Navn:</a:t>
                      </a:r>
                      <a:r>
                        <a:rPr sz="3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Relation:</a:t>
                      </a:r>
                      <a:endParaRPr sz="350">
                        <a:latin typeface="Verdana"/>
                        <a:cs typeface="Verdana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Telefon:</a:t>
                      </a:r>
                      <a:endParaRPr sz="350">
                        <a:latin typeface="Verdana"/>
                        <a:cs typeface="Verdana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5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Email:</a:t>
                      </a:r>
                      <a:endParaRPr sz="3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270" marR="113664">
                        <a:lnSpc>
                          <a:spcPct val="113300"/>
                        </a:lnSpc>
                      </a:pP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(Det er</a:t>
                      </a:r>
                      <a:r>
                        <a:rPr sz="300" i="1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valgfrit</a:t>
                      </a:r>
                      <a:r>
                        <a:rPr sz="300" i="1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om</a:t>
                      </a:r>
                      <a:r>
                        <a:rPr sz="300" i="1" spc="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300" i="1" spc="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vil</a:t>
                      </a:r>
                      <a:r>
                        <a:rPr sz="300" i="1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oplyse dette.</a:t>
                      </a:r>
                      <a:r>
                        <a:rPr sz="300" i="1" spc="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Registrerer</a:t>
                      </a:r>
                      <a:r>
                        <a:rPr sz="300" i="1" spc="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du kontaktoplysninger</a:t>
                      </a:r>
                      <a:r>
                        <a:rPr sz="300" i="1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på</a:t>
                      </a:r>
                      <a:r>
                        <a:rPr sz="300" i="1" spc="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300" i="1" spc="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pårørende</a:t>
                      </a:r>
                      <a:r>
                        <a:rPr sz="300" i="1" spc="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skal</a:t>
                      </a:r>
                      <a:r>
                        <a:rPr sz="300" i="1" spc="5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denne</a:t>
                      </a:r>
                      <a:r>
                        <a:rPr sz="300" i="1" spc="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underskrive</a:t>
                      </a:r>
                      <a:r>
                        <a:rPr sz="300" i="1" spc="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vedlagt</a:t>
                      </a:r>
                      <a:r>
                        <a:rPr sz="300" i="1" spc="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samtykkeerklæring.)</a:t>
                      </a:r>
                      <a:endParaRPr sz="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221F1F"/>
                      </a:solidFill>
                      <a:prstDash val="solid"/>
                    </a:lnL>
                    <a:lnR w="3175">
                      <a:solidFill>
                        <a:srgbClr val="221F1F"/>
                      </a:solidFill>
                      <a:prstDash val="solid"/>
                    </a:lnR>
                    <a:lnT w="3175">
                      <a:solidFill>
                        <a:srgbClr val="221F1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" name="object 53"/>
          <p:cNvSpPr/>
          <p:nvPr/>
        </p:nvSpPr>
        <p:spPr>
          <a:xfrm>
            <a:off x="3041015" y="5444997"/>
            <a:ext cx="2091689" cy="48895"/>
          </a:xfrm>
          <a:custGeom>
            <a:avLst/>
            <a:gdLst/>
            <a:ahLst/>
            <a:cxnLst/>
            <a:rect l="l" t="t" r="r" b="b"/>
            <a:pathLst>
              <a:path w="2091689" h="48895">
                <a:moveTo>
                  <a:pt x="3048" y="0"/>
                </a:moveTo>
                <a:lnTo>
                  <a:pt x="0" y="0"/>
                </a:lnTo>
                <a:lnTo>
                  <a:pt x="0" y="48768"/>
                </a:lnTo>
                <a:lnTo>
                  <a:pt x="3048" y="48768"/>
                </a:lnTo>
                <a:lnTo>
                  <a:pt x="3048" y="0"/>
                </a:lnTo>
                <a:close/>
              </a:path>
              <a:path w="2091689" h="48895">
                <a:moveTo>
                  <a:pt x="1618475" y="0"/>
                </a:moveTo>
                <a:lnTo>
                  <a:pt x="1615440" y="0"/>
                </a:lnTo>
                <a:lnTo>
                  <a:pt x="1615440" y="48768"/>
                </a:lnTo>
                <a:lnTo>
                  <a:pt x="1618475" y="48768"/>
                </a:lnTo>
                <a:lnTo>
                  <a:pt x="1618475" y="0"/>
                </a:lnTo>
                <a:close/>
              </a:path>
              <a:path w="2091689" h="48895">
                <a:moveTo>
                  <a:pt x="2091169" y="0"/>
                </a:moveTo>
                <a:lnTo>
                  <a:pt x="2088134" y="0"/>
                </a:lnTo>
                <a:lnTo>
                  <a:pt x="2088134" y="48768"/>
                </a:lnTo>
                <a:lnTo>
                  <a:pt x="2091169" y="48768"/>
                </a:lnTo>
                <a:lnTo>
                  <a:pt x="209116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 descr="$PPTXTitle"/>
          <p:cNvSpPr txBox="1">
            <a:spLocks noGrp="1"/>
          </p:cNvSpPr>
          <p:nvPr>
            <p:ph type="title"/>
          </p:nvPr>
        </p:nvSpPr>
        <p:spPr>
          <a:xfrm>
            <a:off x="444500" y="738885"/>
            <a:ext cx="6316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EKSEMPEL</a:t>
            </a:r>
            <a:r>
              <a:rPr spc="-310" dirty="0"/>
              <a:t> </a:t>
            </a:r>
            <a:r>
              <a:rPr spc="-10" dirty="0"/>
              <a:t>GENHUSNINGSSKEMA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20051" cy="7559675"/>
          </a:xfrm>
          <a:custGeom>
            <a:avLst/>
            <a:gdLst/>
            <a:ahLst/>
            <a:cxnLst/>
            <a:rect l="l" t="t" r="r" b="b"/>
            <a:pathLst>
              <a:path w="10692130" h="7559675">
                <a:moveTo>
                  <a:pt x="10692003" y="0"/>
                </a:moveTo>
                <a:lnTo>
                  <a:pt x="0" y="0"/>
                </a:lnTo>
                <a:lnTo>
                  <a:pt x="0" y="7559421"/>
                </a:lnTo>
                <a:lnTo>
                  <a:pt x="10692003" y="7559421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3D0"/>
          </a:solidFill>
        </p:spPr>
        <p:txBody>
          <a:bodyPr wrap="square" lIns="0" tIns="0" rIns="0" bIns="0" rtlCol="0"/>
          <a:lstStyle/>
          <a:p>
            <a:endParaRPr lang="da-D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6665" y="3698747"/>
            <a:ext cx="554990" cy="799465"/>
          </a:xfrm>
          <a:custGeom>
            <a:avLst/>
            <a:gdLst/>
            <a:ahLst/>
            <a:cxnLst/>
            <a:rect l="l" t="t" r="r" b="b"/>
            <a:pathLst>
              <a:path w="554989" h="799464">
                <a:moveTo>
                  <a:pt x="554736" y="799338"/>
                </a:moveTo>
                <a:lnTo>
                  <a:pt x="554736" y="488188"/>
                </a:lnTo>
                <a:lnTo>
                  <a:pt x="551688" y="443484"/>
                </a:lnTo>
                <a:lnTo>
                  <a:pt x="542544" y="398525"/>
                </a:lnTo>
                <a:lnTo>
                  <a:pt x="527304" y="354711"/>
                </a:lnTo>
                <a:lnTo>
                  <a:pt x="505968" y="313563"/>
                </a:lnTo>
                <a:lnTo>
                  <a:pt x="478536" y="276605"/>
                </a:lnTo>
                <a:lnTo>
                  <a:pt x="445008" y="245490"/>
                </a:lnTo>
                <a:lnTo>
                  <a:pt x="405384" y="221487"/>
                </a:lnTo>
                <a:lnTo>
                  <a:pt x="0" y="0"/>
                </a:lnTo>
              </a:path>
            </a:pathLst>
          </a:custGeom>
          <a:ln w="94259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69017" y="2767317"/>
            <a:ext cx="1123315" cy="1778000"/>
            <a:chOff x="3669017" y="2767317"/>
            <a:chExt cx="1123315" cy="1778000"/>
          </a:xfrm>
        </p:grpSpPr>
        <p:sp>
          <p:nvSpPr>
            <p:cNvPr id="5" name="object 5"/>
            <p:cNvSpPr/>
            <p:nvPr/>
          </p:nvSpPr>
          <p:spPr>
            <a:xfrm>
              <a:off x="3716146" y="2814447"/>
              <a:ext cx="1028700" cy="1684020"/>
            </a:xfrm>
            <a:custGeom>
              <a:avLst/>
              <a:gdLst/>
              <a:ahLst/>
              <a:cxnLst/>
              <a:rect l="l" t="t" r="r" b="b"/>
              <a:pathLst>
                <a:path w="1028700" h="1684020">
                  <a:moveTo>
                    <a:pt x="559942" y="883538"/>
                  </a:moveTo>
                  <a:lnTo>
                    <a:pt x="149225" y="1105789"/>
                  </a:lnTo>
                  <a:lnTo>
                    <a:pt x="109981" y="1129791"/>
                  </a:lnTo>
                  <a:lnTo>
                    <a:pt x="76707" y="1160906"/>
                  </a:lnTo>
                  <a:lnTo>
                    <a:pt x="49275" y="1197864"/>
                  </a:lnTo>
                  <a:lnTo>
                    <a:pt x="27812" y="1239012"/>
                  </a:lnTo>
                  <a:lnTo>
                    <a:pt x="12445" y="1282827"/>
                  </a:lnTo>
                  <a:lnTo>
                    <a:pt x="3175" y="1327785"/>
                  </a:lnTo>
                  <a:lnTo>
                    <a:pt x="0" y="1372489"/>
                  </a:lnTo>
                  <a:lnTo>
                    <a:pt x="0" y="1683639"/>
                  </a:lnTo>
                </a:path>
                <a:path w="1028700" h="1684020">
                  <a:moveTo>
                    <a:pt x="1028445" y="372744"/>
                  </a:moveTo>
                  <a:lnTo>
                    <a:pt x="1025270" y="313436"/>
                  </a:lnTo>
                  <a:lnTo>
                    <a:pt x="1015873" y="259206"/>
                  </a:lnTo>
                  <a:lnTo>
                    <a:pt x="1000887" y="210057"/>
                  </a:lnTo>
                  <a:lnTo>
                    <a:pt x="980693" y="166115"/>
                  </a:lnTo>
                  <a:lnTo>
                    <a:pt x="955928" y="127253"/>
                  </a:lnTo>
                  <a:lnTo>
                    <a:pt x="926973" y="93599"/>
                  </a:lnTo>
                  <a:lnTo>
                    <a:pt x="894461" y="65024"/>
                  </a:lnTo>
                  <a:lnTo>
                    <a:pt x="858901" y="41655"/>
                  </a:lnTo>
                  <a:lnTo>
                    <a:pt x="820674" y="23494"/>
                  </a:lnTo>
                  <a:lnTo>
                    <a:pt x="780414" y="10413"/>
                  </a:lnTo>
                  <a:lnTo>
                    <a:pt x="738631" y="2666"/>
                  </a:lnTo>
                  <a:lnTo>
                    <a:pt x="695705" y="0"/>
                  </a:lnTo>
                  <a:lnTo>
                    <a:pt x="652779" y="2666"/>
                  </a:lnTo>
                  <a:lnTo>
                    <a:pt x="610997" y="10413"/>
                  </a:lnTo>
                  <a:lnTo>
                    <a:pt x="570738" y="23494"/>
                  </a:lnTo>
                  <a:lnTo>
                    <a:pt x="532638" y="41655"/>
                  </a:lnTo>
                  <a:lnTo>
                    <a:pt x="497077" y="65024"/>
                  </a:lnTo>
                  <a:lnTo>
                    <a:pt x="464565" y="93599"/>
                  </a:lnTo>
                  <a:lnTo>
                    <a:pt x="435737" y="127253"/>
                  </a:lnTo>
                  <a:lnTo>
                    <a:pt x="410972" y="166115"/>
                  </a:lnTo>
                  <a:lnTo>
                    <a:pt x="390778" y="210057"/>
                  </a:lnTo>
                  <a:lnTo>
                    <a:pt x="375792" y="259206"/>
                  </a:lnTo>
                  <a:lnTo>
                    <a:pt x="366394" y="313436"/>
                  </a:lnTo>
                  <a:lnTo>
                    <a:pt x="363092" y="372744"/>
                  </a:lnTo>
                  <a:lnTo>
                    <a:pt x="366394" y="431545"/>
                  </a:lnTo>
                  <a:lnTo>
                    <a:pt x="375792" y="485393"/>
                  </a:lnTo>
                  <a:lnTo>
                    <a:pt x="390778" y="534288"/>
                  </a:lnTo>
                  <a:lnTo>
                    <a:pt x="410972" y="578230"/>
                  </a:lnTo>
                  <a:lnTo>
                    <a:pt x="435737" y="617092"/>
                  </a:lnTo>
                  <a:lnTo>
                    <a:pt x="464565" y="651001"/>
                  </a:lnTo>
                  <a:lnTo>
                    <a:pt x="497077" y="679703"/>
                  </a:lnTo>
                  <a:lnTo>
                    <a:pt x="532638" y="703326"/>
                  </a:lnTo>
                  <a:lnTo>
                    <a:pt x="570738" y="721740"/>
                  </a:lnTo>
                  <a:lnTo>
                    <a:pt x="610997" y="734949"/>
                  </a:lnTo>
                  <a:lnTo>
                    <a:pt x="652779" y="742823"/>
                  </a:lnTo>
                  <a:lnTo>
                    <a:pt x="695705" y="745489"/>
                  </a:lnTo>
                  <a:lnTo>
                    <a:pt x="738631" y="742950"/>
                  </a:lnTo>
                  <a:lnTo>
                    <a:pt x="780414" y="735076"/>
                  </a:lnTo>
                  <a:lnTo>
                    <a:pt x="820674" y="722122"/>
                  </a:lnTo>
                  <a:lnTo>
                    <a:pt x="858901" y="703961"/>
                  </a:lnTo>
                  <a:lnTo>
                    <a:pt x="894461" y="680592"/>
                  </a:lnTo>
                  <a:lnTo>
                    <a:pt x="926973" y="652017"/>
                  </a:lnTo>
                  <a:lnTo>
                    <a:pt x="955928" y="618236"/>
                  </a:lnTo>
                  <a:lnTo>
                    <a:pt x="980693" y="579374"/>
                  </a:lnTo>
                  <a:lnTo>
                    <a:pt x="1000887" y="535431"/>
                  </a:lnTo>
                  <a:lnTo>
                    <a:pt x="1015873" y="486282"/>
                  </a:lnTo>
                  <a:lnTo>
                    <a:pt x="1025270" y="432053"/>
                  </a:lnTo>
                  <a:lnTo>
                    <a:pt x="1028445" y="372744"/>
                  </a:lnTo>
                  <a:close/>
                </a:path>
                <a:path w="1028700" h="1684020">
                  <a:moveTo>
                    <a:pt x="559815" y="883538"/>
                  </a:moveTo>
                  <a:lnTo>
                    <a:pt x="567689" y="941704"/>
                  </a:lnTo>
                  <a:lnTo>
                    <a:pt x="589279" y="987425"/>
                  </a:lnTo>
                  <a:lnTo>
                    <a:pt x="621664" y="1020317"/>
                  </a:lnTo>
                  <a:lnTo>
                    <a:pt x="661415" y="1040256"/>
                  </a:lnTo>
                  <a:lnTo>
                    <a:pt x="705738" y="1046988"/>
                  </a:lnTo>
                  <a:lnTo>
                    <a:pt x="750062" y="1040384"/>
                  </a:lnTo>
                  <a:lnTo>
                    <a:pt x="789939" y="1020699"/>
                  </a:lnTo>
                  <a:lnTo>
                    <a:pt x="822198" y="988060"/>
                  </a:lnTo>
                  <a:lnTo>
                    <a:pt x="843914" y="942213"/>
                  </a:lnTo>
                  <a:lnTo>
                    <a:pt x="851788" y="883538"/>
                  </a:lnTo>
                  <a:lnTo>
                    <a:pt x="851788" y="714628"/>
                  </a:lnTo>
                </a:path>
              </a:pathLst>
            </a:custGeom>
            <a:ln w="94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2193" y="2822448"/>
              <a:ext cx="641985" cy="367030"/>
            </a:xfrm>
            <a:custGeom>
              <a:avLst/>
              <a:gdLst/>
              <a:ahLst/>
              <a:cxnLst/>
              <a:rect l="l" t="t" r="r" b="b"/>
              <a:pathLst>
                <a:path w="641985" h="367030">
                  <a:moveTo>
                    <a:pt x="347979" y="0"/>
                  </a:moveTo>
                  <a:lnTo>
                    <a:pt x="146557" y="54610"/>
                  </a:lnTo>
                  <a:lnTo>
                    <a:pt x="43306" y="175260"/>
                  </a:lnTo>
                  <a:lnTo>
                    <a:pt x="5333" y="295910"/>
                  </a:lnTo>
                  <a:lnTo>
                    <a:pt x="0" y="350774"/>
                  </a:lnTo>
                  <a:lnTo>
                    <a:pt x="90550" y="366902"/>
                  </a:lnTo>
                  <a:lnTo>
                    <a:pt x="146176" y="356108"/>
                  </a:lnTo>
                  <a:lnTo>
                    <a:pt x="189737" y="304164"/>
                  </a:lnTo>
                  <a:lnTo>
                    <a:pt x="244220" y="196468"/>
                  </a:lnTo>
                  <a:lnTo>
                    <a:pt x="264921" y="165353"/>
                  </a:lnTo>
                  <a:lnTo>
                    <a:pt x="291338" y="144272"/>
                  </a:lnTo>
                  <a:lnTo>
                    <a:pt x="322198" y="132461"/>
                  </a:lnTo>
                  <a:lnTo>
                    <a:pt x="356742" y="129286"/>
                  </a:lnTo>
                  <a:lnTo>
                    <a:pt x="393826" y="133858"/>
                  </a:lnTo>
                  <a:lnTo>
                    <a:pt x="432434" y="145541"/>
                  </a:lnTo>
                  <a:lnTo>
                    <a:pt x="471423" y="163702"/>
                  </a:lnTo>
                  <a:lnTo>
                    <a:pt x="509904" y="187451"/>
                  </a:lnTo>
                  <a:lnTo>
                    <a:pt x="546734" y="216153"/>
                  </a:lnTo>
                  <a:lnTo>
                    <a:pt x="580897" y="249047"/>
                  </a:lnTo>
                  <a:lnTo>
                    <a:pt x="611377" y="285368"/>
                  </a:lnTo>
                  <a:lnTo>
                    <a:pt x="637158" y="324612"/>
                  </a:lnTo>
                  <a:lnTo>
                    <a:pt x="641857" y="139191"/>
                  </a:lnTo>
                  <a:lnTo>
                    <a:pt x="613409" y="43561"/>
                  </a:lnTo>
                  <a:lnTo>
                    <a:pt x="524382" y="7238"/>
                  </a:lnTo>
                  <a:lnTo>
                    <a:pt x="347979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919470" y="4200525"/>
            <a:ext cx="554990" cy="799465"/>
          </a:xfrm>
          <a:custGeom>
            <a:avLst/>
            <a:gdLst/>
            <a:ahLst/>
            <a:cxnLst/>
            <a:rect l="l" t="t" r="r" b="b"/>
            <a:pathLst>
              <a:path w="554989" h="799464">
                <a:moveTo>
                  <a:pt x="554735" y="799338"/>
                </a:moveTo>
                <a:lnTo>
                  <a:pt x="554735" y="488188"/>
                </a:lnTo>
                <a:lnTo>
                  <a:pt x="551688" y="443484"/>
                </a:lnTo>
                <a:lnTo>
                  <a:pt x="542543" y="398525"/>
                </a:lnTo>
                <a:lnTo>
                  <a:pt x="527303" y="354711"/>
                </a:lnTo>
                <a:lnTo>
                  <a:pt x="505967" y="313563"/>
                </a:lnTo>
                <a:lnTo>
                  <a:pt x="478535" y="276732"/>
                </a:lnTo>
                <a:lnTo>
                  <a:pt x="445007" y="245491"/>
                </a:lnTo>
                <a:lnTo>
                  <a:pt x="405383" y="221487"/>
                </a:lnTo>
                <a:lnTo>
                  <a:pt x="0" y="0"/>
                </a:lnTo>
              </a:path>
            </a:pathLst>
          </a:custGeom>
          <a:ln w="94259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21948" y="3260597"/>
            <a:ext cx="1236980" cy="1786889"/>
            <a:chOff x="5021948" y="3260597"/>
            <a:chExt cx="1236980" cy="1786889"/>
          </a:xfrm>
        </p:grpSpPr>
        <p:sp>
          <p:nvSpPr>
            <p:cNvPr id="9" name="object 9"/>
            <p:cNvSpPr/>
            <p:nvPr/>
          </p:nvSpPr>
          <p:spPr>
            <a:xfrm>
              <a:off x="5069077" y="3316350"/>
              <a:ext cx="1028700" cy="1684020"/>
            </a:xfrm>
            <a:custGeom>
              <a:avLst/>
              <a:gdLst/>
              <a:ahLst/>
              <a:cxnLst/>
              <a:rect l="l" t="t" r="r" b="b"/>
              <a:pathLst>
                <a:path w="1028700" h="1684020">
                  <a:moveTo>
                    <a:pt x="559943" y="883412"/>
                  </a:moveTo>
                  <a:lnTo>
                    <a:pt x="149225" y="1105662"/>
                  </a:lnTo>
                  <a:lnTo>
                    <a:pt x="109982" y="1129665"/>
                  </a:lnTo>
                  <a:lnTo>
                    <a:pt x="76581" y="1160907"/>
                  </a:lnTo>
                  <a:lnTo>
                    <a:pt x="49149" y="1197737"/>
                  </a:lnTo>
                  <a:lnTo>
                    <a:pt x="27686" y="1238885"/>
                  </a:lnTo>
                  <a:lnTo>
                    <a:pt x="12319" y="1282700"/>
                  </a:lnTo>
                  <a:lnTo>
                    <a:pt x="3048" y="1327658"/>
                  </a:lnTo>
                  <a:lnTo>
                    <a:pt x="0" y="1372362"/>
                  </a:lnTo>
                  <a:lnTo>
                    <a:pt x="0" y="1683512"/>
                  </a:lnTo>
                </a:path>
                <a:path w="1028700" h="1684020">
                  <a:moveTo>
                    <a:pt x="1028446" y="372618"/>
                  </a:moveTo>
                  <a:lnTo>
                    <a:pt x="1025144" y="313309"/>
                  </a:lnTo>
                  <a:lnTo>
                    <a:pt x="1015746" y="259080"/>
                  </a:lnTo>
                  <a:lnTo>
                    <a:pt x="1000760" y="209931"/>
                  </a:lnTo>
                  <a:lnTo>
                    <a:pt x="980567" y="165988"/>
                  </a:lnTo>
                  <a:lnTo>
                    <a:pt x="955801" y="127126"/>
                  </a:lnTo>
                  <a:lnTo>
                    <a:pt x="926973" y="93472"/>
                  </a:lnTo>
                  <a:lnTo>
                    <a:pt x="894461" y="64897"/>
                  </a:lnTo>
                  <a:lnTo>
                    <a:pt x="858774" y="41528"/>
                  </a:lnTo>
                  <a:lnTo>
                    <a:pt x="820674" y="23368"/>
                  </a:lnTo>
                  <a:lnTo>
                    <a:pt x="780414" y="10413"/>
                  </a:lnTo>
                  <a:lnTo>
                    <a:pt x="738505" y="2539"/>
                  </a:lnTo>
                  <a:lnTo>
                    <a:pt x="695579" y="0"/>
                  </a:lnTo>
                  <a:lnTo>
                    <a:pt x="652780" y="2539"/>
                  </a:lnTo>
                  <a:lnTo>
                    <a:pt x="610997" y="10413"/>
                  </a:lnTo>
                  <a:lnTo>
                    <a:pt x="570738" y="23368"/>
                  </a:lnTo>
                  <a:lnTo>
                    <a:pt x="532511" y="41528"/>
                  </a:lnTo>
                  <a:lnTo>
                    <a:pt x="496950" y="64897"/>
                  </a:lnTo>
                  <a:lnTo>
                    <a:pt x="464566" y="93472"/>
                  </a:lnTo>
                  <a:lnTo>
                    <a:pt x="435610" y="127126"/>
                  </a:lnTo>
                  <a:lnTo>
                    <a:pt x="410845" y="165988"/>
                  </a:lnTo>
                  <a:lnTo>
                    <a:pt x="390651" y="209931"/>
                  </a:lnTo>
                  <a:lnTo>
                    <a:pt x="375666" y="259080"/>
                  </a:lnTo>
                  <a:lnTo>
                    <a:pt x="366268" y="313309"/>
                  </a:lnTo>
                  <a:lnTo>
                    <a:pt x="363093" y="372618"/>
                  </a:lnTo>
                  <a:lnTo>
                    <a:pt x="366268" y="431419"/>
                  </a:lnTo>
                  <a:lnTo>
                    <a:pt x="375666" y="485266"/>
                  </a:lnTo>
                  <a:lnTo>
                    <a:pt x="390651" y="534162"/>
                  </a:lnTo>
                  <a:lnTo>
                    <a:pt x="410845" y="578103"/>
                  </a:lnTo>
                  <a:lnTo>
                    <a:pt x="435610" y="616965"/>
                  </a:lnTo>
                  <a:lnTo>
                    <a:pt x="464566" y="650875"/>
                  </a:lnTo>
                  <a:lnTo>
                    <a:pt x="496950" y="679576"/>
                  </a:lnTo>
                  <a:lnTo>
                    <a:pt x="532511" y="703199"/>
                  </a:lnTo>
                  <a:lnTo>
                    <a:pt x="570738" y="721613"/>
                  </a:lnTo>
                  <a:lnTo>
                    <a:pt x="610997" y="734822"/>
                  </a:lnTo>
                  <a:lnTo>
                    <a:pt x="652780" y="742823"/>
                  </a:lnTo>
                  <a:lnTo>
                    <a:pt x="695579" y="745489"/>
                  </a:lnTo>
                  <a:lnTo>
                    <a:pt x="738505" y="742823"/>
                  </a:lnTo>
                  <a:lnTo>
                    <a:pt x="780414" y="735076"/>
                  </a:lnTo>
                  <a:lnTo>
                    <a:pt x="820674" y="721995"/>
                  </a:lnTo>
                  <a:lnTo>
                    <a:pt x="858774" y="703834"/>
                  </a:lnTo>
                  <a:lnTo>
                    <a:pt x="894461" y="680465"/>
                  </a:lnTo>
                  <a:lnTo>
                    <a:pt x="926973" y="651890"/>
                  </a:lnTo>
                  <a:lnTo>
                    <a:pt x="955801" y="618236"/>
                  </a:lnTo>
                  <a:lnTo>
                    <a:pt x="980567" y="579374"/>
                  </a:lnTo>
                  <a:lnTo>
                    <a:pt x="1000760" y="535305"/>
                  </a:lnTo>
                  <a:lnTo>
                    <a:pt x="1015746" y="486283"/>
                  </a:lnTo>
                  <a:lnTo>
                    <a:pt x="1025144" y="432053"/>
                  </a:lnTo>
                  <a:lnTo>
                    <a:pt x="1028446" y="372618"/>
                  </a:lnTo>
                  <a:close/>
                </a:path>
                <a:path w="1028700" h="1684020">
                  <a:moveTo>
                    <a:pt x="559688" y="883412"/>
                  </a:moveTo>
                  <a:lnTo>
                    <a:pt x="567689" y="941577"/>
                  </a:lnTo>
                  <a:lnTo>
                    <a:pt x="589280" y="987298"/>
                  </a:lnTo>
                  <a:lnTo>
                    <a:pt x="621538" y="1020191"/>
                  </a:lnTo>
                  <a:lnTo>
                    <a:pt x="661416" y="1040130"/>
                  </a:lnTo>
                  <a:lnTo>
                    <a:pt x="705738" y="1046861"/>
                  </a:lnTo>
                  <a:lnTo>
                    <a:pt x="750062" y="1040384"/>
                  </a:lnTo>
                  <a:lnTo>
                    <a:pt x="789813" y="1020699"/>
                  </a:lnTo>
                  <a:lnTo>
                    <a:pt x="822198" y="987933"/>
                  </a:lnTo>
                  <a:lnTo>
                    <a:pt x="843788" y="942213"/>
                  </a:lnTo>
                  <a:lnTo>
                    <a:pt x="851662" y="883412"/>
                  </a:lnTo>
                  <a:lnTo>
                    <a:pt x="851662" y="714501"/>
                  </a:lnTo>
                </a:path>
              </a:pathLst>
            </a:custGeom>
            <a:ln w="94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8021" y="3260597"/>
              <a:ext cx="1010285" cy="791845"/>
            </a:xfrm>
            <a:custGeom>
              <a:avLst/>
              <a:gdLst/>
              <a:ahLst/>
              <a:cxnLst/>
              <a:rect l="l" t="t" r="r" b="b"/>
              <a:pathLst>
                <a:path w="1010285" h="791845">
                  <a:moveTo>
                    <a:pt x="776605" y="625602"/>
                  </a:moveTo>
                  <a:lnTo>
                    <a:pt x="764413" y="621665"/>
                  </a:lnTo>
                  <a:lnTo>
                    <a:pt x="756793" y="618236"/>
                  </a:lnTo>
                  <a:lnTo>
                    <a:pt x="762508" y="626237"/>
                  </a:lnTo>
                  <a:lnTo>
                    <a:pt x="766445" y="629539"/>
                  </a:lnTo>
                  <a:lnTo>
                    <a:pt x="770636" y="629158"/>
                  </a:lnTo>
                  <a:lnTo>
                    <a:pt x="776605" y="625602"/>
                  </a:lnTo>
                  <a:close/>
                </a:path>
                <a:path w="1010285" h="791845">
                  <a:moveTo>
                    <a:pt x="1010285" y="721868"/>
                  </a:moveTo>
                  <a:lnTo>
                    <a:pt x="1005078" y="682625"/>
                  </a:lnTo>
                  <a:lnTo>
                    <a:pt x="998728" y="636905"/>
                  </a:lnTo>
                  <a:lnTo>
                    <a:pt x="991108" y="586359"/>
                  </a:lnTo>
                  <a:lnTo>
                    <a:pt x="982345" y="532892"/>
                  </a:lnTo>
                  <a:lnTo>
                    <a:pt x="972312" y="478028"/>
                  </a:lnTo>
                  <a:lnTo>
                    <a:pt x="961136" y="423545"/>
                  </a:lnTo>
                  <a:lnTo>
                    <a:pt x="948817" y="371221"/>
                  </a:lnTo>
                  <a:lnTo>
                    <a:pt x="935482" y="322834"/>
                  </a:lnTo>
                  <a:lnTo>
                    <a:pt x="920877" y="280035"/>
                  </a:lnTo>
                  <a:lnTo>
                    <a:pt x="905129" y="244475"/>
                  </a:lnTo>
                  <a:lnTo>
                    <a:pt x="883539" y="206756"/>
                  </a:lnTo>
                  <a:lnTo>
                    <a:pt x="858139" y="170180"/>
                  </a:lnTo>
                  <a:lnTo>
                    <a:pt x="829183" y="135636"/>
                  </a:lnTo>
                  <a:lnTo>
                    <a:pt x="796671" y="103505"/>
                  </a:lnTo>
                  <a:lnTo>
                    <a:pt x="760730" y="74549"/>
                  </a:lnTo>
                  <a:lnTo>
                    <a:pt x="721360" y="49403"/>
                  </a:lnTo>
                  <a:lnTo>
                    <a:pt x="678688" y="28829"/>
                  </a:lnTo>
                  <a:lnTo>
                    <a:pt x="632714" y="13208"/>
                  </a:lnTo>
                  <a:lnTo>
                    <a:pt x="583692" y="3429"/>
                  </a:lnTo>
                  <a:lnTo>
                    <a:pt x="531495" y="0"/>
                  </a:lnTo>
                  <a:lnTo>
                    <a:pt x="471424" y="3048"/>
                  </a:lnTo>
                  <a:lnTo>
                    <a:pt x="415544" y="11684"/>
                  </a:lnTo>
                  <a:lnTo>
                    <a:pt x="363855" y="25527"/>
                  </a:lnTo>
                  <a:lnTo>
                    <a:pt x="316103" y="43942"/>
                  </a:lnTo>
                  <a:lnTo>
                    <a:pt x="272542" y="66421"/>
                  </a:lnTo>
                  <a:lnTo>
                    <a:pt x="232918" y="92329"/>
                  </a:lnTo>
                  <a:lnTo>
                    <a:pt x="197358" y="121285"/>
                  </a:lnTo>
                  <a:lnTo>
                    <a:pt x="165608" y="152654"/>
                  </a:lnTo>
                  <a:lnTo>
                    <a:pt x="137795" y="185801"/>
                  </a:lnTo>
                  <a:lnTo>
                    <a:pt x="113919" y="220345"/>
                  </a:lnTo>
                  <a:lnTo>
                    <a:pt x="93726" y="255778"/>
                  </a:lnTo>
                  <a:lnTo>
                    <a:pt x="77343" y="291338"/>
                  </a:lnTo>
                  <a:lnTo>
                    <a:pt x="64389" y="328676"/>
                  </a:lnTo>
                  <a:lnTo>
                    <a:pt x="52578" y="373253"/>
                  </a:lnTo>
                  <a:lnTo>
                    <a:pt x="41783" y="423037"/>
                  </a:lnTo>
                  <a:lnTo>
                    <a:pt x="32131" y="476250"/>
                  </a:lnTo>
                  <a:lnTo>
                    <a:pt x="23495" y="530606"/>
                  </a:lnTo>
                  <a:lnTo>
                    <a:pt x="16002" y="584454"/>
                  </a:lnTo>
                  <a:lnTo>
                    <a:pt x="9525" y="635381"/>
                  </a:lnTo>
                  <a:lnTo>
                    <a:pt x="4191" y="681736"/>
                  </a:lnTo>
                  <a:lnTo>
                    <a:pt x="0" y="721360"/>
                  </a:lnTo>
                  <a:lnTo>
                    <a:pt x="2794" y="747395"/>
                  </a:lnTo>
                  <a:lnTo>
                    <a:pt x="15494" y="768985"/>
                  </a:lnTo>
                  <a:lnTo>
                    <a:pt x="35814" y="783844"/>
                  </a:lnTo>
                  <a:lnTo>
                    <a:pt x="61468" y="789305"/>
                  </a:lnTo>
                  <a:lnTo>
                    <a:pt x="335661" y="789305"/>
                  </a:lnTo>
                  <a:lnTo>
                    <a:pt x="231775" y="644779"/>
                  </a:lnTo>
                  <a:lnTo>
                    <a:pt x="235458" y="639953"/>
                  </a:lnTo>
                  <a:lnTo>
                    <a:pt x="236855" y="629666"/>
                  </a:lnTo>
                  <a:lnTo>
                    <a:pt x="237236" y="610489"/>
                  </a:lnTo>
                  <a:lnTo>
                    <a:pt x="236728" y="617220"/>
                  </a:lnTo>
                  <a:lnTo>
                    <a:pt x="234823" y="631444"/>
                  </a:lnTo>
                  <a:lnTo>
                    <a:pt x="231140" y="644144"/>
                  </a:lnTo>
                  <a:lnTo>
                    <a:pt x="229616" y="642239"/>
                  </a:lnTo>
                  <a:lnTo>
                    <a:pt x="221615" y="612775"/>
                  </a:lnTo>
                  <a:lnTo>
                    <a:pt x="216027" y="560832"/>
                  </a:lnTo>
                  <a:lnTo>
                    <a:pt x="214503" y="480441"/>
                  </a:lnTo>
                  <a:lnTo>
                    <a:pt x="212852" y="459232"/>
                  </a:lnTo>
                  <a:lnTo>
                    <a:pt x="212217" y="435737"/>
                  </a:lnTo>
                  <a:lnTo>
                    <a:pt x="212471" y="406400"/>
                  </a:lnTo>
                  <a:lnTo>
                    <a:pt x="240157" y="405130"/>
                  </a:lnTo>
                  <a:lnTo>
                    <a:pt x="275082" y="398145"/>
                  </a:lnTo>
                  <a:lnTo>
                    <a:pt x="314706" y="382397"/>
                  </a:lnTo>
                  <a:lnTo>
                    <a:pt x="356235" y="354457"/>
                  </a:lnTo>
                  <a:lnTo>
                    <a:pt x="397002" y="311404"/>
                  </a:lnTo>
                  <a:lnTo>
                    <a:pt x="434213" y="249809"/>
                  </a:lnTo>
                  <a:lnTo>
                    <a:pt x="456057" y="217424"/>
                  </a:lnTo>
                  <a:lnTo>
                    <a:pt x="484124" y="196088"/>
                  </a:lnTo>
                  <a:lnTo>
                    <a:pt x="517017" y="184912"/>
                  </a:lnTo>
                  <a:lnTo>
                    <a:pt x="553720" y="183007"/>
                  </a:lnTo>
                  <a:lnTo>
                    <a:pt x="593090" y="189611"/>
                  </a:lnTo>
                  <a:lnTo>
                    <a:pt x="633730" y="203835"/>
                  </a:lnTo>
                  <a:lnTo>
                    <a:pt x="674497" y="224790"/>
                  </a:lnTo>
                  <a:lnTo>
                    <a:pt x="714248" y="251714"/>
                  </a:lnTo>
                  <a:lnTo>
                    <a:pt x="751840" y="283718"/>
                  </a:lnTo>
                  <a:lnTo>
                    <a:pt x="786003" y="320040"/>
                  </a:lnTo>
                  <a:lnTo>
                    <a:pt x="815594" y="359791"/>
                  </a:lnTo>
                  <a:lnTo>
                    <a:pt x="819023" y="412750"/>
                  </a:lnTo>
                  <a:lnTo>
                    <a:pt x="818007" y="431800"/>
                  </a:lnTo>
                  <a:lnTo>
                    <a:pt x="815213" y="458470"/>
                  </a:lnTo>
                  <a:lnTo>
                    <a:pt x="814578" y="540639"/>
                  </a:lnTo>
                  <a:lnTo>
                    <a:pt x="810895" y="596519"/>
                  </a:lnTo>
                  <a:lnTo>
                    <a:pt x="804672" y="629666"/>
                  </a:lnTo>
                  <a:lnTo>
                    <a:pt x="796417" y="643890"/>
                  </a:lnTo>
                  <a:lnTo>
                    <a:pt x="720598" y="789305"/>
                  </a:lnTo>
                  <a:lnTo>
                    <a:pt x="948436" y="791337"/>
                  </a:lnTo>
                  <a:lnTo>
                    <a:pt x="974598" y="785876"/>
                  </a:lnTo>
                  <a:lnTo>
                    <a:pt x="995172" y="770636"/>
                  </a:lnTo>
                  <a:lnTo>
                    <a:pt x="1007872" y="748411"/>
                  </a:lnTo>
                  <a:lnTo>
                    <a:pt x="1010285" y="72186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273543" y="3698747"/>
            <a:ext cx="554990" cy="799465"/>
          </a:xfrm>
          <a:custGeom>
            <a:avLst/>
            <a:gdLst/>
            <a:ahLst/>
            <a:cxnLst/>
            <a:rect l="l" t="t" r="r" b="b"/>
            <a:pathLst>
              <a:path w="554990" h="799464">
                <a:moveTo>
                  <a:pt x="554735" y="799338"/>
                </a:moveTo>
                <a:lnTo>
                  <a:pt x="554735" y="488188"/>
                </a:lnTo>
                <a:lnTo>
                  <a:pt x="551687" y="443484"/>
                </a:lnTo>
                <a:lnTo>
                  <a:pt x="542544" y="398525"/>
                </a:lnTo>
                <a:lnTo>
                  <a:pt x="527303" y="354711"/>
                </a:lnTo>
                <a:lnTo>
                  <a:pt x="505967" y="313563"/>
                </a:lnTo>
                <a:lnTo>
                  <a:pt x="478535" y="276605"/>
                </a:lnTo>
                <a:lnTo>
                  <a:pt x="445007" y="245490"/>
                </a:lnTo>
                <a:lnTo>
                  <a:pt x="405383" y="221487"/>
                </a:lnTo>
                <a:lnTo>
                  <a:pt x="0" y="0"/>
                </a:lnTo>
              </a:path>
            </a:pathLst>
          </a:custGeom>
          <a:ln w="94259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375895" y="2767317"/>
            <a:ext cx="1123315" cy="1778000"/>
            <a:chOff x="6375895" y="2767317"/>
            <a:chExt cx="1123315" cy="1778000"/>
          </a:xfrm>
        </p:grpSpPr>
        <p:sp>
          <p:nvSpPr>
            <p:cNvPr id="13" name="object 13"/>
            <p:cNvSpPr/>
            <p:nvPr/>
          </p:nvSpPr>
          <p:spPr>
            <a:xfrm>
              <a:off x="6423025" y="2814447"/>
              <a:ext cx="1028700" cy="1684020"/>
            </a:xfrm>
            <a:custGeom>
              <a:avLst/>
              <a:gdLst/>
              <a:ahLst/>
              <a:cxnLst/>
              <a:rect l="l" t="t" r="r" b="b"/>
              <a:pathLst>
                <a:path w="1028700" h="1684020">
                  <a:moveTo>
                    <a:pt x="559943" y="883538"/>
                  </a:moveTo>
                  <a:lnTo>
                    <a:pt x="149351" y="1105789"/>
                  </a:lnTo>
                  <a:lnTo>
                    <a:pt x="110108" y="1129791"/>
                  </a:lnTo>
                  <a:lnTo>
                    <a:pt x="76708" y="1160906"/>
                  </a:lnTo>
                  <a:lnTo>
                    <a:pt x="49275" y="1197864"/>
                  </a:lnTo>
                  <a:lnTo>
                    <a:pt x="27812" y="1239012"/>
                  </a:lnTo>
                  <a:lnTo>
                    <a:pt x="12446" y="1282827"/>
                  </a:lnTo>
                  <a:lnTo>
                    <a:pt x="3175" y="1327785"/>
                  </a:lnTo>
                  <a:lnTo>
                    <a:pt x="0" y="1372489"/>
                  </a:lnTo>
                  <a:lnTo>
                    <a:pt x="0" y="1683639"/>
                  </a:lnTo>
                </a:path>
                <a:path w="1028700" h="1684020">
                  <a:moveTo>
                    <a:pt x="1028573" y="372744"/>
                  </a:moveTo>
                  <a:lnTo>
                    <a:pt x="1025271" y="313436"/>
                  </a:lnTo>
                  <a:lnTo>
                    <a:pt x="1015873" y="259206"/>
                  </a:lnTo>
                  <a:lnTo>
                    <a:pt x="1000886" y="210057"/>
                  </a:lnTo>
                  <a:lnTo>
                    <a:pt x="980694" y="166115"/>
                  </a:lnTo>
                  <a:lnTo>
                    <a:pt x="955928" y="127253"/>
                  </a:lnTo>
                  <a:lnTo>
                    <a:pt x="927100" y="93599"/>
                  </a:lnTo>
                  <a:lnTo>
                    <a:pt x="894588" y="65024"/>
                  </a:lnTo>
                  <a:lnTo>
                    <a:pt x="858901" y="41655"/>
                  </a:lnTo>
                  <a:lnTo>
                    <a:pt x="820801" y="23494"/>
                  </a:lnTo>
                  <a:lnTo>
                    <a:pt x="780415" y="10413"/>
                  </a:lnTo>
                  <a:lnTo>
                    <a:pt x="738631" y="2666"/>
                  </a:lnTo>
                  <a:lnTo>
                    <a:pt x="695705" y="0"/>
                  </a:lnTo>
                  <a:lnTo>
                    <a:pt x="652906" y="2666"/>
                  </a:lnTo>
                  <a:lnTo>
                    <a:pt x="610997" y="10413"/>
                  </a:lnTo>
                  <a:lnTo>
                    <a:pt x="570865" y="23494"/>
                  </a:lnTo>
                  <a:lnTo>
                    <a:pt x="532638" y="41655"/>
                  </a:lnTo>
                  <a:lnTo>
                    <a:pt x="497077" y="65024"/>
                  </a:lnTo>
                  <a:lnTo>
                    <a:pt x="464566" y="93599"/>
                  </a:lnTo>
                  <a:lnTo>
                    <a:pt x="435736" y="127253"/>
                  </a:lnTo>
                  <a:lnTo>
                    <a:pt x="410972" y="166115"/>
                  </a:lnTo>
                  <a:lnTo>
                    <a:pt x="390778" y="210057"/>
                  </a:lnTo>
                  <a:lnTo>
                    <a:pt x="375793" y="259206"/>
                  </a:lnTo>
                  <a:lnTo>
                    <a:pt x="366395" y="313436"/>
                  </a:lnTo>
                  <a:lnTo>
                    <a:pt x="363093" y="372744"/>
                  </a:lnTo>
                  <a:lnTo>
                    <a:pt x="366395" y="431545"/>
                  </a:lnTo>
                  <a:lnTo>
                    <a:pt x="375793" y="485393"/>
                  </a:lnTo>
                  <a:lnTo>
                    <a:pt x="390778" y="534288"/>
                  </a:lnTo>
                  <a:lnTo>
                    <a:pt x="410972" y="578230"/>
                  </a:lnTo>
                  <a:lnTo>
                    <a:pt x="435736" y="617092"/>
                  </a:lnTo>
                  <a:lnTo>
                    <a:pt x="464566" y="651001"/>
                  </a:lnTo>
                  <a:lnTo>
                    <a:pt x="497077" y="679703"/>
                  </a:lnTo>
                  <a:lnTo>
                    <a:pt x="532638" y="703326"/>
                  </a:lnTo>
                  <a:lnTo>
                    <a:pt x="570865" y="721740"/>
                  </a:lnTo>
                  <a:lnTo>
                    <a:pt x="610997" y="734949"/>
                  </a:lnTo>
                  <a:lnTo>
                    <a:pt x="652906" y="742823"/>
                  </a:lnTo>
                  <a:lnTo>
                    <a:pt x="695705" y="745489"/>
                  </a:lnTo>
                  <a:lnTo>
                    <a:pt x="738631" y="742950"/>
                  </a:lnTo>
                  <a:lnTo>
                    <a:pt x="780415" y="735076"/>
                  </a:lnTo>
                  <a:lnTo>
                    <a:pt x="820801" y="722122"/>
                  </a:lnTo>
                  <a:lnTo>
                    <a:pt x="858901" y="703961"/>
                  </a:lnTo>
                  <a:lnTo>
                    <a:pt x="894588" y="680592"/>
                  </a:lnTo>
                  <a:lnTo>
                    <a:pt x="927100" y="652017"/>
                  </a:lnTo>
                  <a:lnTo>
                    <a:pt x="955928" y="618236"/>
                  </a:lnTo>
                  <a:lnTo>
                    <a:pt x="980694" y="579374"/>
                  </a:lnTo>
                  <a:lnTo>
                    <a:pt x="1000886" y="535431"/>
                  </a:lnTo>
                  <a:lnTo>
                    <a:pt x="1015873" y="486282"/>
                  </a:lnTo>
                  <a:lnTo>
                    <a:pt x="1025271" y="432053"/>
                  </a:lnTo>
                  <a:lnTo>
                    <a:pt x="1028573" y="372744"/>
                  </a:lnTo>
                  <a:close/>
                </a:path>
                <a:path w="1028700" h="1684020">
                  <a:moveTo>
                    <a:pt x="559816" y="883538"/>
                  </a:moveTo>
                  <a:lnTo>
                    <a:pt x="567690" y="941704"/>
                  </a:lnTo>
                  <a:lnTo>
                    <a:pt x="589406" y="987425"/>
                  </a:lnTo>
                  <a:lnTo>
                    <a:pt x="621665" y="1020317"/>
                  </a:lnTo>
                  <a:lnTo>
                    <a:pt x="661416" y="1040256"/>
                  </a:lnTo>
                  <a:lnTo>
                    <a:pt x="705739" y="1046988"/>
                  </a:lnTo>
                  <a:lnTo>
                    <a:pt x="750061" y="1040384"/>
                  </a:lnTo>
                  <a:lnTo>
                    <a:pt x="789940" y="1020699"/>
                  </a:lnTo>
                  <a:lnTo>
                    <a:pt x="822198" y="988060"/>
                  </a:lnTo>
                  <a:lnTo>
                    <a:pt x="843915" y="942213"/>
                  </a:lnTo>
                  <a:lnTo>
                    <a:pt x="851789" y="883538"/>
                  </a:lnTo>
                  <a:lnTo>
                    <a:pt x="851789" y="714628"/>
                  </a:lnTo>
                </a:path>
              </a:pathLst>
            </a:custGeom>
            <a:ln w="94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99072" y="2822448"/>
              <a:ext cx="641985" cy="367030"/>
            </a:xfrm>
            <a:custGeom>
              <a:avLst/>
              <a:gdLst/>
              <a:ahLst/>
              <a:cxnLst/>
              <a:rect l="l" t="t" r="r" b="b"/>
              <a:pathLst>
                <a:path w="641984" h="367030">
                  <a:moveTo>
                    <a:pt x="347979" y="0"/>
                  </a:moveTo>
                  <a:lnTo>
                    <a:pt x="146557" y="54610"/>
                  </a:lnTo>
                  <a:lnTo>
                    <a:pt x="43306" y="175260"/>
                  </a:lnTo>
                  <a:lnTo>
                    <a:pt x="5333" y="295910"/>
                  </a:lnTo>
                  <a:lnTo>
                    <a:pt x="0" y="350774"/>
                  </a:lnTo>
                  <a:lnTo>
                    <a:pt x="90550" y="366902"/>
                  </a:lnTo>
                  <a:lnTo>
                    <a:pt x="146176" y="356108"/>
                  </a:lnTo>
                  <a:lnTo>
                    <a:pt x="189737" y="304164"/>
                  </a:lnTo>
                  <a:lnTo>
                    <a:pt x="244348" y="196468"/>
                  </a:lnTo>
                  <a:lnTo>
                    <a:pt x="265049" y="165353"/>
                  </a:lnTo>
                  <a:lnTo>
                    <a:pt x="291337" y="144272"/>
                  </a:lnTo>
                  <a:lnTo>
                    <a:pt x="322325" y="132461"/>
                  </a:lnTo>
                  <a:lnTo>
                    <a:pt x="356870" y="129286"/>
                  </a:lnTo>
                  <a:lnTo>
                    <a:pt x="393953" y="133858"/>
                  </a:lnTo>
                  <a:lnTo>
                    <a:pt x="432434" y="145541"/>
                  </a:lnTo>
                  <a:lnTo>
                    <a:pt x="471550" y="163702"/>
                  </a:lnTo>
                  <a:lnTo>
                    <a:pt x="509904" y="187451"/>
                  </a:lnTo>
                  <a:lnTo>
                    <a:pt x="546734" y="216153"/>
                  </a:lnTo>
                  <a:lnTo>
                    <a:pt x="581025" y="249047"/>
                  </a:lnTo>
                  <a:lnTo>
                    <a:pt x="611504" y="285368"/>
                  </a:lnTo>
                  <a:lnTo>
                    <a:pt x="637285" y="324612"/>
                  </a:lnTo>
                  <a:lnTo>
                    <a:pt x="641984" y="139191"/>
                  </a:lnTo>
                  <a:lnTo>
                    <a:pt x="613409" y="43561"/>
                  </a:lnTo>
                  <a:lnTo>
                    <a:pt x="524509" y="7238"/>
                  </a:lnTo>
                  <a:lnTo>
                    <a:pt x="347979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713354" y="2329814"/>
            <a:ext cx="1041400" cy="843280"/>
          </a:xfrm>
          <a:custGeom>
            <a:avLst/>
            <a:gdLst/>
            <a:ahLst/>
            <a:cxnLst/>
            <a:rect l="l" t="t" r="r" b="b"/>
            <a:pathLst>
              <a:path w="1041400" h="843280">
                <a:moveTo>
                  <a:pt x="697357" y="0"/>
                </a:moveTo>
                <a:lnTo>
                  <a:pt x="200787" y="0"/>
                </a:lnTo>
                <a:lnTo>
                  <a:pt x="154812" y="5334"/>
                </a:lnTo>
                <a:lnTo>
                  <a:pt x="112521" y="20447"/>
                </a:lnTo>
                <a:lnTo>
                  <a:pt x="75183" y="44196"/>
                </a:lnTo>
                <a:lnTo>
                  <a:pt x="44068" y="75184"/>
                </a:lnTo>
                <a:lnTo>
                  <a:pt x="20446" y="112522"/>
                </a:lnTo>
                <a:lnTo>
                  <a:pt x="5333" y="154812"/>
                </a:lnTo>
                <a:lnTo>
                  <a:pt x="0" y="200787"/>
                </a:lnTo>
                <a:lnTo>
                  <a:pt x="0" y="490982"/>
                </a:lnTo>
                <a:lnTo>
                  <a:pt x="5333" y="536956"/>
                </a:lnTo>
                <a:lnTo>
                  <a:pt x="20446" y="579247"/>
                </a:lnTo>
                <a:lnTo>
                  <a:pt x="44068" y="616585"/>
                </a:lnTo>
                <a:lnTo>
                  <a:pt x="75183" y="647700"/>
                </a:lnTo>
                <a:lnTo>
                  <a:pt x="112521" y="671322"/>
                </a:lnTo>
                <a:lnTo>
                  <a:pt x="154812" y="686435"/>
                </a:lnTo>
                <a:lnTo>
                  <a:pt x="200787" y="691769"/>
                </a:lnTo>
                <a:lnTo>
                  <a:pt x="604393" y="691769"/>
                </a:lnTo>
                <a:lnTo>
                  <a:pt x="1040892" y="842899"/>
                </a:lnTo>
                <a:lnTo>
                  <a:pt x="898144" y="490982"/>
                </a:lnTo>
                <a:lnTo>
                  <a:pt x="898144" y="389509"/>
                </a:lnTo>
                <a:lnTo>
                  <a:pt x="898144" y="200787"/>
                </a:lnTo>
                <a:lnTo>
                  <a:pt x="892809" y="154812"/>
                </a:lnTo>
                <a:lnTo>
                  <a:pt x="877823" y="112522"/>
                </a:lnTo>
                <a:lnTo>
                  <a:pt x="854074" y="75184"/>
                </a:lnTo>
                <a:lnTo>
                  <a:pt x="822959" y="44196"/>
                </a:lnTo>
                <a:lnTo>
                  <a:pt x="785621" y="20447"/>
                </a:lnTo>
                <a:lnTo>
                  <a:pt x="743457" y="5334"/>
                </a:lnTo>
                <a:lnTo>
                  <a:pt x="697357" y="0"/>
                </a:lnTo>
                <a:close/>
              </a:path>
            </a:pathLst>
          </a:custGeom>
          <a:ln w="6985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3994" y="2240914"/>
            <a:ext cx="1041400" cy="843280"/>
          </a:xfrm>
          <a:custGeom>
            <a:avLst/>
            <a:gdLst/>
            <a:ahLst/>
            <a:cxnLst/>
            <a:rect l="l" t="t" r="r" b="b"/>
            <a:pathLst>
              <a:path w="1041400" h="843280">
                <a:moveTo>
                  <a:pt x="343534" y="0"/>
                </a:moveTo>
                <a:lnTo>
                  <a:pt x="840104" y="0"/>
                </a:lnTo>
                <a:lnTo>
                  <a:pt x="886205" y="5334"/>
                </a:lnTo>
                <a:lnTo>
                  <a:pt x="928370" y="20447"/>
                </a:lnTo>
                <a:lnTo>
                  <a:pt x="965707" y="44069"/>
                </a:lnTo>
                <a:lnTo>
                  <a:pt x="996823" y="75184"/>
                </a:lnTo>
                <a:lnTo>
                  <a:pt x="1020572" y="112522"/>
                </a:lnTo>
                <a:lnTo>
                  <a:pt x="1035557" y="154812"/>
                </a:lnTo>
                <a:lnTo>
                  <a:pt x="1040891" y="200787"/>
                </a:lnTo>
                <a:lnTo>
                  <a:pt x="1040891" y="490855"/>
                </a:lnTo>
                <a:lnTo>
                  <a:pt x="1035557" y="536956"/>
                </a:lnTo>
                <a:lnTo>
                  <a:pt x="1020572" y="579247"/>
                </a:lnTo>
                <a:lnTo>
                  <a:pt x="996823" y="616585"/>
                </a:lnTo>
                <a:lnTo>
                  <a:pt x="965707" y="647700"/>
                </a:lnTo>
                <a:lnTo>
                  <a:pt x="928370" y="671322"/>
                </a:lnTo>
                <a:lnTo>
                  <a:pt x="886205" y="686435"/>
                </a:lnTo>
                <a:lnTo>
                  <a:pt x="840104" y="691769"/>
                </a:lnTo>
                <a:lnTo>
                  <a:pt x="436499" y="691769"/>
                </a:lnTo>
                <a:lnTo>
                  <a:pt x="0" y="842899"/>
                </a:lnTo>
                <a:lnTo>
                  <a:pt x="142748" y="490855"/>
                </a:lnTo>
                <a:lnTo>
                  <a:pt x="142748" y="389509"/>
                </a:lnTo>
                <a:lnTo>
                  <a:pt x="142748" y="200787"/>
                </a:lnTo>
                <a:lnTo>
                  <a:pt x="148081" y="154812"/>
                </a:lnTo>
                <a:lnTo>
                  <a:pt x="163195" y="112522"/>
                </a:lnTo>
                <a:lnTo>
                  <a:pt x="186816" y="75184"/>
                </a:lnTo>
                <a:lnTo>
                  <a:pt x="217931" y="44069"/>
                </a:lnTo>
                <a:lnTo>
                  <a:pt x="255270" y="20447"/>
                </a:lnTo>
                <a:lnTo>
                  <a:pt x="297560" y="5334"/>
                </a:lnTo>
                <a:lnTo>
                  <a:pt x="343534" y="0"/>
                </a:lnTo>
                <a:close/>
              </a:path>
            </a:pathLst>
          </a:custGeom>
          <a:ln w="69849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08502" y="2371471"/>
            <a:ext cx="28003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0" dirty="0">
                <a:solidFill>
                  <a:srgbClr val="221F1F"/>
                </a:solidFill>
                <a:latin typeface="Copperplate Gothic Light"/>
                <a:cs typeface="Copperplate Gothic Light"/>
              </a:rPr>
              <a:t>?</a:t>
            </a:r>
            <a:endParaRPr sz="3900">
              <a:latin typeface="Copperplate Gothic Light"/>
              <a:cs typeface="Copperplate Gothic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6081" y="2272410"/>
            <a:ext cx="28003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0" dirty="0">
                <a:solidFill>
                  <a:srgbClr val="221F1F"/>
                </a:solidFill>
                <a:latin typeface="Copperplate Gothic Light"/>
                <a:cs typeface="Copperplate Gothic Light"/>
              </a:rPr>
              <a:t>?</a:t>
            </a:r>
            <a:endParaRPr sz="3900">
              <a:latin typeface="Copperplate Gothic Light"/>
              <a:cs typeface="Copperplate Gothic Light"/>
            </a:endParaRPr>
          </a:p>
        </p:txBody>
      </p: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823" rIns="0" bIns="0" rtlCol="0">
            <a:spAutoFit/>
          </a:bodyPr>
          <a:lstStyle/>
          <a:p>
            <a:pPr marL="36734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SPØRGSMÅL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9201150" y="6423533"/>
            <a:ext cx="1028700" cy="213995"/>
            <a:chOff x="9201150" y="6423533"/>
            <a:chExt cx="1028700" cy="213995"/>
          </a:xfrm>
        </p:grpSpPr>
        <p:sp>
          <p:nvSpPr>
            <p:cNvPr id="21" name="object 21"/>
            <p:cNvSpPr/>
            <p:nvPr/>
          </p:nvSpPr>
          <p:spPr>
            <a:xfrm>
              <a:off x="9201150" y="6423533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36"/>
                  </a:moveTo>
                  <a:lnTo>
                    <a:pt x="772160" y="155536"/>
                  </a:lnTo>
                  <a:lnTo>
                    <a:pt x="767334" y="151485"/>
                  </a:lnTo>
                  <a:lnTo>
                    <a:pt x="767334" y="80060"/>
                  </a:lnTo>
                  <a:lnTo>
                    <a:pt x="723011" y="80060"/>
                  </a:lnTo>
                  <a:lnTo>
                    <a:pt x="726567" y="87287"/>
                  </a:lnTo>
                  <a:lnTo>
                    <a:pt x="728599" y="95161"/>
                  </a:lnTo>
                  <a:lnTo>
                    <a:pt x="713359" y="141744"/>
                  </a:lnTo>
                  <a:lnTo>
                    <a:pt x="696087" y="153149"/>
                  </a:lnTo>
                  <a:lnTo>
                    <a:pt x="674370" y="157276"/>
                  </a:lnTo>
                  <a:lnTo>
                    <a:pt x="669798" y="156413"/>
                  </a:lnTo>
                  <a:lnTo>
                    <a:pt x="108966" y="156413"/>
                  </a:lnTo>
                  <a:lnTo>
                    <a:pt x="104267" y="152361"/>
                  </a:lnTo>
                  <a:lnTo>
                    <a:pt x="104267" y="57315"/>
                  </a:lnTo>
                  <a:lnTo>
                    <a:pt x="108712" y="53263"/>
                  </a:lnTo>
                  <a:lnTo>
                    <a:pt x="261620" y="53263"/>
                  </a:lnTo>
                  <a:lnTo>
                    <a:pt x="263525" y="51841"/>
                  </a:lnTo>
                  <a:lnTo>
                    <a:pt x="683514" y="51841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40"/>
                  </a:lnTo>
                  <a:lnTo>
                    <a:pt x="10414" y="10401"/>
                  </a:lnTo>
                  <a:lnTo>
                    <a:pt x="2540" y="24003"/>
                  </a:lnTo>
                  <a:lnTo>
                    <a:pt x="0" y="43751"/>
                  </a:lnTo>
                  <a:lnTo>
                    <a:pt x="0" y="169646"/>
                  </a:lnTo>
                  <a:lnTo>
                    <a:pt x="2540" y="189407"/>
                  </a:lnTo>
                  <a:lnTo>
                    <a:pt x="10414" y="203009"/>
                  </a:lnTo>
                  <a:lnTo>
                    <a:pt x="24003" y="210870"/>
                  </a:lnTo>
                  <a:lnTo>
                    <a:pt x="43688" y="213398"/>
                  </a:lnTo>
                  <a:lnTo>
                    <a:pt x="984631" y="213398"/>
                  </a:lnTo>
                  <a:lnTo>
                    <a:pt x="1004443" y="210870"/>
                  </a:lnTo>
                  <a:lnTo>
                    <a:pt x="1018032" y="203009"/>
                  </a:lnTo>
                  <a:lnTo>
                    <a:pt x="1025906" y="189407"/>
                  </a:lnTo>
                  <a:lnTo>
                    <a:pt x="1028319" y="169646"/>
                  </a:lnTo>
                  <a:lnTo>
                    <a:pt x="1028319" y="157276"/>
                  </a:lnTo>
                  <a:lnTo>
                    <a:pt x="1028319" y="15553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2943" y="6476796"/>
              <a:ext cx="183514" cy="1031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478518" y="647537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73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85"/>
                  </a:lnTo>
                  <a:lnTo>
                    <a:pt x="291973" y="50203"/>
                  </a:lnTo>
                  <a:lnTo>
                    <a:pt x="299974" y="54102"/>
                  </a:lnTo>
                  <a:lnTo>
                    <a:pt x="305943" y="59309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74"/>
                  </a:lnTo>
                  <a:lnTo>
                    <a:pt x="174117" y="774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6263" y="6476149"/>
              <a:ext cx="243204" cy="1029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327642" y="6423533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36"/>
                  </a:moveTo>
                  <a:lnTo>
                    <a:pt x="33401" y="73609"/>
                  </a:lnTo>
                  <a:lnTo>
                    <a:pt x="0" y="73609"/>
                  </a:lnTo>
                  <a:lnTo>
                    <a:pt x="0" y="102920"/>
                  </a:lnTo>
                  <a:lnTo>
                    <a:pt x="33909" y="102920"/>
                  </a:lnTo>
                  <a:lnTo>
                    <a:pt x="40132" y="97129"/>
                  </a:lnTo>
                  <a:lnTo>
                    <a:pt x="40132" y="78536"/>
                  </a:lnTo>
                  <a:close/>
                </a:path>
                <a:path w="902334" h="136525">
                  <a:moveTo>
                    <a:pt x="157734" y="112776"/>
                  </a:moveTo>
                  <a:lnTo>
                    <a:pt x="143510" y="78968"/>
                  </a:lnTo>
                  <a:lnTo>
                    <a:pt x="129413" y="112776"/>
                  </a:lnTo>
                  <a:lnTo>
                    <a:pt x="157734" y="112776"/>
                  </a:lnTo>
                  <a:close/>
                </a:path>
                <a:path w="902334" h="136525">
                  <a:moveTo>
                    <a:pt x="308991" y="94170"/>
                  </a:moveTo>
                  <a:lnTo>
                    <a:pt x="289306" y="124587"/>
                  </a:lnTo>
                  <a:lnTo>
                    <a:pt x="286893" y="128092"/>
                  </a:lnTo>
                  <a:lnTo>
                    <a:pt x="283972" y="130276"/>
                  </a:lnTo>
                  <a:lnTo>
                    <a:pt x="308991" y="130276"/>
                  </a:lnTo>
                  <a:lnTo>
                    <a:pt x="308991" y="94170"/>
                  </a:lnTo>
                  <a:close/>
                </a:path>
                <a:path w="902334" h="136525">
                  <a:moveTo>
                    <a:pt x="313563" y="52616"/>
                  </a:moveTo>
                  <a:lnTo>
                    <a:pt x="246634" y="52616"/>
                  </a:lnTo>
                  <a:lnTo>
                    <a:pt x="250698" y="54686"/>
                  </a:lnTo>
                  <a:lnTo>
                    <a:pt x="280289" y="102920"/>
                  </a:lnTo>
                  <a:lnTo>
                    <a:pt x="280670" y="102044"/>
                  </a:lnTo>
                  <a:lnTo>
                    <a:pt x="309753" y="54686"/>
                  </a:lnTo>
                  <a:lnTo>
                    <a:pt x="313563" y="52616"/>
                  </a:lnTo>
                  <a:close/>
                </a:path>
                <a:path w="902334" h="136525">
                  <a:moveTo>
                    <a:pt x="433832" y="76669"/>
                  </a:moveTo>
                  <a:lnTo>
                    <a:pt x="428752" y="73063"/>
                  </a:lnTo>
                  <a:lnTo>
                    <a:pt x="397002" y="73063"/>
                  </a:lnTo>
                  <a:lnTo>
                    <a:pt x="397002" y="94615"/>
                  </a:lnTo>
                  <a:lnTo>
                    <a:pt x="427736" y="94615"/>
                  </a:lnTo>
                  <a:lnTo>
                    <a:pt x="433832" y="91440"/>
                  </a:lnTo>
                  <a:lnTo>
                    <a:pt x="433832" y="76669"/>
                  </a:lnTo>
                  <a:close/>
                </a:path>
                <a:path w="902334" h="136525">
                  <a:moveTo>
                    <a:pt x="439674" y="117475"/>
                  </a:moveTo>
                  <a:lnTo>
                    <a:pt x="434467" y="113322"/>
                  </a:lnTo>
                  <a:lnTo>
                    <a:pt x="397002" y="113322"/>
                  </a:lnTo>
                  <a:lnTo>
                    <a:pt x="397002" y="135737"/>
                  </a:lnTo>
                  <a:lnTo>
                    <a:pt x="433578" y="135737"/>
                  </a:lnTo>
                  <a:lnTo>
                    <a:pt x="439674" y="132245"/>
                  </a:lnTo>
                  <a:lnTo>
                    <a:pt x="439674" y="117475"/>
                  </a:lnTo>
                  <a:close/>
                </a:path>
                <a:path w="902334" h="136525">
                  <a:moveTo>
                    <a:pt x="557022" y="51841"/>
                  </a:moveTo>
                  <a:lnTo>
                    <a:pt x="554101" y="51841"/>
                  </a:lnTo>
                  <a:lnTo>
                    <a:pt x="556895" y="52171"/>
                  </a:lnTo>
                  <a:lnTo>
                    <a:pt x="557022" y="51841"/>
                  </a:lnTo>
                  <a:close/>
                </a:path>
                <a:path w="902334" h="136525">
                  <a:moveTo>
                    <a:pt x="901827" y="43751"/>
                  </a:moveTo>
                  <a:lnTo>
                    <a:pt x="899414" y="24003"/>
                  </a:lnTo>
                  <a:lnTo>
                    <a:pt x="891540" y="10401"/>
                  </a:lnTo>
                  <a:lnTo>
                    <a:pt x="877951" y="2540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93"/>
                  </a:lnTo>
                  <a:lnTo>
                    <a:pt x="543433" y="111455"/>
                  </a:lnTo>
                  <a:lnTo>
                    <a:pt x="552196" y="73063"/>
                  </a:lnTo>
                  <a:lnTo>
                    <a:pt x="552196" y="72732"/>
                  </a:lnTo>
                  <a:lnTo>
                    <a:pt x="550799" y="72402"/>
                  </a:lnTo>
                  <a:lnTo>
                    <a:pt x="547370" y="72402"/>
                  </a:lnTo>
                  <a:lnTo>
                    <a:pt x="535305" y="74815"/>
                  </a:lnTo>
                  <a:lnTo>
                    <a:pt x="525653" y="81661"/>
                  </a:lnTo>
                  <a:lnTo>
                    <a:pt x="519303" y="91770"/>
                  </a:lnTo>
                  <a:lnTo>
                    <a:pt x="517144" y="104127"/>
                  </a:lnTo>
                  <a:lnTo>
                    <a:pt x="517144" y="104775"/>
                  </a:lnTo>
                  <a:lnTo>
                    <a:pt x="519430" y="116852"/>
                  </a:lnTo>
                  <a:lnTo>
                    <a:pt x="525780" y="127050"/>
                  </a:lnTo>
                  <a:lnTo>
                    <a:pt x="535686" y="134010"/>
                  </a:lnTo>
                  <a:lnTo>
                    <a:pt x="548005" y="136499"/>
                  </a:lnTo>
                  <a:lnTo>
                    <a:pt x="577215" y="113093"/>
                  </a:lnTo>
                  <a:lnTo>
                    <a:pt x="578612" y="104775"/>
                  </a:lnTo>
                  <a:lnTo>
                    <a:pt x="578612" y="101180"/>
                  </a:lnTo>
                  <a:lnTo>
                    <a:pt x="578231" y="98005"/>
                  </a:lnTo>
                  <a:lnTo>
                    <a:pt x="577342" y="95161"/>
                  </a:lnTo>
                  <a:lnTo>
                    <a:pt x="596519" y="80060"/>
                  </a:lnTo>
                  <a:lnTo>
                    <a:pt x="640842" y="80060"/>
                  </a:lnTo>
                  <a:lnTo>
                    <a:pt x="640842" y="56553"/>
                  </a:lnTo>
                  <a:lnTo>
                    <a:pt x="645541" y="52616"/>
                  </a:lnTo>
                  <a:lnTo>
                    <a:pt x="901827" y="52616"/>
                  </a:lnTo>
                  <a:lnTo>
                    <a:pt x="901827" y="43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4377E5B5-C639-17CE-8C12-ECE6BD8162A2}"/>
              </a:ext>
            </a:extLst>
          </p:cNvPr>
          <p:cNvSpPr/>
          <p:nvPr/>
        </p:nvSpPr>
        <p:spPr>
          <a:xfrm>
            <a:off x="165100" y="5585333"/>
            <a:ext cx="3657600" cy="1676400"/>
          </a:xfrm>
          <a:prstGeom prst="rect">
            <a:avLst/>
          </a:prstGeom>
          <a:solidFill>
            <a:srgbClr val="FFF3D0"/>
          </a:solidFill>
        </p:spPr>
        <p:txBody>
          <a:bodyPr wrap="square" lIns="0" tIns="0" rIns="0" bIns="0" rtlCol="0"/>
          <a:lstStyle/>
          <a:p>
            <a:r>
              <a:rPr lang="da-DK" b="1" dirty="0">
                <a:solidFill>
                  <a:schemeClr val="tx1"/>
                </a:solidFill>
              </a:rPr>
              <a:t>Genhusningskonsulent:</a:t>
            </a:r>
          </a:p>
          <a:p>
            <a:r>
              <a:rPr lang="da-DK" b="1" dirty="0">
                <a:solidFill>
                  <a:schemeClr val="tx1"/>
                </a:solidFill>
              </a:rPr>
              <a:t>Katrine: 5161 4534</a:t>
            </a:r>
          </a:p>
          <a:p>
            <a:r>
              <a:rPr lang="da-DK" b="1" dirty="0" err="1">
                <a:solidFill>
                  <a:schemeClr val="tx1"/>
                </a:solidFill>
              </a:rPr>
              <a:t>Email</a:t>
            </a:r>
            <a:r>
              <a:rPr lang="da-DK" b="1" dirty="0">
                <a:solidFill>
                  <a:schemeClr val="tx1"/>
                </a:solidFill>
              </a:rPr>
              <a:t>: genhusning@ramboll.com</a:t>
            </a:r>
          </a:p>
          <a:p>
            <a:r>
              <a:rPr lang="da-DK" b="1" dirty="0">
                <a:solidFill>
                  <a:schemeClr val="tx1"/>
                </a:solidFill>
              </a:rPr>
              <a:t>Mandag-torsdag: 9.00-13.00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HVEM</a:t>
            </a:r>
            <a:r>
              <a:rPr spc="-330" dirty="0"/>
              <a:t> </a:t>
            </a:r>
            <a:r>
              <a:rPr spc="-60" dirty="0"/>
              <a:t>ER</a:t>
            </a:r>
            <a:r>
              <a:rPr spc="-320" dirty="0"/>
              <a:t> </a:t>
            </a:r>
            <a:r>
              <a:rPr spc="-60" dirty="0"/>
              <a:t>GENHUSNINGSTEAMET?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79449" y="2012314"/>
            <a:ext cx="1628775" cy="1902460"/>
            <a:chOff x="879449" y="2012314"/>
            <a:chExt cx="1628775" cy="1902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613" y="2012314"/>
              <a:ext cx="674369" cy="274320"/>
            </a:xfrm>
            <a:prstGeom prst="rect">
              <a:avLst/>
            </a:prstGeom>
          </p:spPr>
        </p:pic>
        <p:pic>
          <p:nvPicPr>
            <p:cNvPr id="5" name="object 5" descr="Microsoft-kontobilled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449" y="2285999"/>
              <a:ext cx="1628775" cy="162839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58767" y="2012314"/>
            <a:ext cx="1633220" cy="1905635"/>
            <a:chOff x="3858767" y="2012314"/>
            <a:chExt cx="1633220" cy="1905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0590" y="2012314"/>
              <a:ext cx="949236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767" y="2285999"/>
              <a:ext cx="1632814" cy="163188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809740" y="2012314"/>
            <a:ext cx="1628775" cy="1905000"/>
            <a:chOff x="6809740" y="2012314"/>
            <a:chExt cx="1628775" cy="19050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1042" y="2012314"/>
              <a:ext cx="683971" cy="2743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9740" y="2288158"/>
              <a:ext cx="1628775" cy="16287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7200" y="4246752"/>
            <a:ext cx="2139950" cy="243840"/>
            <a:chOff x="457200" y="4246752"/>
            <a:chExt cx="2139950" cy="2438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4246752"/>
              <a:ext cx="1160272" cy="243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0830" y="4246752"/>
              <a:ext cx="1036319" cy="24384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23265" y="4742433"/>
            <a:ext cx="1988820" cy="2119630"/>
            <a:chOff x="723265" y="4742433"/>
            <a:chExt cx="1988820" cy="211963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2041" y="4742433"/>
              <a:ext cx="745807" cy="1828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265" y="4924716"/>
              <a:ext cx="1988820" cy="193687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705859" y="4742433"/>
            <a:ext cx="2015489" cy="2134235"/>
            <a:chOff x="3705859" y="4742433"/>
            <a:chExt cx="2015489" cy="213423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4682" y="4742433"/>
              <a:ext cx="1077328" cy="182880"/>
            </a:xfrm>
            <a:prstGeom prst="rect">
              <a:avLst/>
            </a:prstGeom>
          </p:spPr>
        </p:pic>
        <p:pic>
          <p:nvPicPr>
            <p:cNvPr id="20" name="object 20" descr="Blokland, Albertslund | NCC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5859" y="4930304"/>
              <a:ext cx="2014982" cy="194576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59497" y="4742433"/>
            <a:ext cx="643635" cy="18288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698485" y="472363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21F1F"/>
                </a:solidFill>
                <a:latin typeface="Verdana"/>
                <a:cs typeface="Verdana"/>
              </a:rPr>
              <a:t>å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85280" y="4742433"/>
            <a:ext cx="2009775" cy="2176145"/>
            <a:chOff x="6685280" y="4742433"/>
            <a:chExt cx="2009775" cy="217614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01102" y="4742433"/>
              <a:ext cx="434340" cy="182880"/>
            </a:xfrm>
            <a:prstGeom prst="rect">
              <a:avLst/>
            </a:prstGeom>
          </p:spPr>
        </p:pic>
        <p:pic>
          <p:nvPicPr>
            <p:cNvPr id="25" name="object 25" descr="Hero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5280" y="4938039"/>
              <a:ext cx="2009775" cy="198031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201150" y="7155180"/>
            <a:ext cx="1028700" cy="213995"/>
            <a:chOff x="9201150" y="7155180"/>
            <a:chExt cx="1028700" cy="213995"/>
          </a:xfrm>
        </p:grpSpPr>
        <p:sp>
          <p:nvSpPr>
            <p:cNvPr id="27" name="object 27"/>
            <p:cNvSpPr/>
            <p:nvPr/>
          </p:nvSpPr>
          <p:spPr>
            <a:xfrm>
              <a:off x="9201150" y="715519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24"/>
                  </a:moveTo>
                  <a:lnTo>
                    <a:pt x="772160" y="155524"/>
                  </a:lnTo>
                  <a:lnTo>
                    <a:pt x="767334" y="151472"/>
                  </a:lnTo>
                  <a:lnTo>
                    <a:pt x="767334" y="80048"/>
                  </a:lnTo>
                  <a:lnTo>
                    <a:pt x="723011" y="80048"/>
                  </a:lnTo>
                  <a:lnTo>
                    <a:pt x="726567" y="87274"/>
                  </a:lnTo>
                  <a:lnTo>
                    <a:pt x="728599" y="95148"/>
                  </a:lnTo>
                  <a:lnTo>
                    <a:pt x="713359" y="141719"/>
                  </a:lnTo>
                  <a:lnTo>
                    <a:pt x="696087" y="153136"/>
                  </a:lnTo>
                  <a:lnTo>
                    <a:pt x="674370" y="157264"/>
                  </a:lnTo>
                  <a:lnTo>
                    <a:pt x="669798" y="156400"/>
                  </a:lnTo>
                  <a:lnTo>
                    <a:pt x="108966" y="156400"/>
                  </a:lnTo>
                  <a:lnTo>
                    <a:pt x="104267" y="152349"/>
                  </a:lnTo>
                  <a:lnTo>
                    <a:pt x="104267" y="57302"/>
                  </a:lnTo>
                  <a:lnTo>
                    <a:pt x="108712" y="53251"/>
                  </a:lnTo>
                  <a:lnTo>
                    <a:pt x="261620" y="53251"/>
                  </a:lnTo>
                  <a:lnTo>
                    <a:pt x="263525" y="51828"/>
                  </a:lnTo>
                  <a:lnTo>
                    <a:pt x="683514" y="51828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33"/>
                  </a:lnTo>
                  <a:lnTo>
                    <a:pt x="2540" y="189395"/>
                  </a:lnTo>
                  <a:lnTo>
                    <a:pt x="10414" y="202996"/>
                  </a:lnTo>
                  <a:lnTo>
                    <a:pt x="24003" y="210858"/>
                  </a:lnTo>
                  <a:lnTo>
                    <a:pt x="43688" y="213385"/>
                  </a:lnTo>
                  <a:lnTo>
                    <a:pt x="984631" y="213385"/>
                  </a:lnTo>
                  <a:lnTo>
                    <a:pt x="1004443" y="210858"/>
                  </a:lnTo>
                  <a:lnTo>
                    <a:pt x="1018032" y="202996"/>
                  </a:lnTo>
                  <a:lnTo>
                    <a:pt x="1025906" y="189395"/>
                  </a:lnTo>
                  <a:lnTo>
                    <a:pt x="1028319" y="169633"/>
                  </a:lnTo>
                  <a:lnTo>
                    <a:pt x="1028319" y="157264"/>
                  </a:lnTo>
                  <a:lnTo>
                    <a:pt x="1028319" y="15552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22943" y="7208444"/>
              <a:ext cx="183514" cy="1031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78518" y="7207021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73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60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43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74"/>
                  </a:lnTo>
                  <a:lnTo>
                    <a:pt x="174117" y="774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80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6263" y="7207796"/>
              <a:ext cx="243204" cy="1029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327642" y="7155192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24"/>
                  </a:moveTo>
                  <a:lnTo>
                    <a:pt x="33401" y="73596"/>
                  </a:lnTo>
                  <a:lnTo>
                    <a:pt x="0" y="73596"/>
                  </a:lnTo>
                  <a:lnTo>
                    <a:pt x="0" y="102908"/>
                  </a:lnTo>
                  <a:lnTo>
                    <a:pt x="33909" y="102908"/>
                  </a:lnTo>
                  <a:lnTo>
                    <a:pt x="40132" y="97116"/>
                  </a:lnTo>
                  <a:lnTo>
                    <a:pt x="40132" y="78524"/>
                  </a:lnTo>
                  <a:close/>
                </a:path>
                <a:path w="902334" h="136525">
                  <a:moveTo>
                    <a:pt x="157734" y="112763"/>
                  </a:moveTo>
                  <a:lnTo>
                    <a:pt x="143510" y="78955"/>
                  </a:lnTo>
                  <a:lnTo>
                    <a:pt x="129413" y="112763"/>
                  </a:lnTo>
                  <a:lnTo>
                    <a:pt x="157734" y="112763"/>
                  </a:lnTo>
                  <a:close/>
                </a:path>
                <a:path w="902334" h="136525">
                  <a:moveTo>
                    <a:pt x="308991" y="94157"/>
                  </a:moveTo>
                  <a:lnTo>
                    <a:pt x="289306" y="124574"/>
                  </a:lnTo>
                  <a:lnTo>
                    <a:pt x="286893" y="128079"/>
                  </a:lnTo>
                  <a:lnTo>
                    <a:pt x="283972" y="130263"/>
                  </a:lnTo>
                  <a:lnTo>
                    <a:pt x="308991" y="130263"/>
                  </a:lnTo>
                  <a:lnTo>
                    <a:pt x="308991" y="94157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73"/>
                  </a:lnTo>
                  <a:lnTo>
                    <a:pt x="280289" y="102908"/>
                  </a:lnTo>
                  <a:lnTo>
                    <a:pt x="280670" y="102031"/>
                  </a:lnTo>
                  <a:lnTo>
                    <a:pt x="309753" y="54673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57"/>
                  </a:moveTo>
                  <a:lnTo>
                    <a:pt x="428752" y="73050"/>
                  </a:lnTo>
                  <a:lnTo>
                    <a:pt x="397002" y="73050"/>
                  </a:lnTo>
                  <a:lnTo>
                    <a:pt x="397002" y="94602"/>
                  </a:lnTo>
                  <a:lnTo>
                    <a:pt x="427736" y="94602"/>
                  </a:lnTo>
                  <a:lnTo>
                    <a:pt x="433832" y="91427"/>
                  </a:lnTo>
                  <a:lnTo>
                    <a:pt x="433832" y="76657"/>
                  </a:lnTo>
                  <a:close/>
                </a:path>
                <a:path w="902334" h="136525">
                  <a:moveTo>
                    <a:pt x="439674" y="117462"/>
                  </a:moveTo>
                  <a:lnTo>
                    <a:pt x="434467" y="113309"/>
                  </a:lnTo>
                  <a:lnTo>
                    <a:pt x="397002" y="113309"/>
                  </a:lnTo>
                  <a:lnTo>
                    <a:pt x="397002" y="135724"/>
                  </a:lnTo>
                  <a:lnTo>
                    <a:pt x="433578" y="135724"/>
                  </a:lnTo>
                  <a:lnTo>
                    <a:pt x="439674" y="132232"/>
                  </a:lnTo>
                  <a:lnTo>
                    <a:pt x="439674" y="117462"/>
                  </a:lnTo>
                  <a:close/>
                </a:path>
                <a:path w="902334" h="136525">
                  <a:moveTo>
                    <a:pt x="557022" y="51828"/>
                  </a:moveTo>
                  <a:lnTo>
                    <a:pt x="554101" y="51828"/>
                  </a:lnTo>
                  <a:lnTo>
                    <a:pt x="556895" y="52158"/>
                  </a:lnTo>
                  <a:lnTo>
                    <a:pt x="557022" y="51828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80"/>
                  </a:lnTo>
                  <a:lnTo>
                    <a:pt x="543433" y="111442"/>
                  </a:lnTo>
                  <a:lnTo>
                    <a:pt x="552196" y="73050"/>
                  </a:lnTo>
                  <a:lnTo>
                    <a:pt x="552196" y="72720"/>
                  </a:lnTo>
                  <a:lnTo>
                    <a:pt x="550799" y="72390"/>
                  </a:lnTo>
                  <a:lnTo>
                    <a:pt x="547370" y="72390"/>
                  </a:lnTo>
                  <a:lnTo>
                    <a:pt x="535305" y="74803"/>
                  </a:lnTo>
                  <a:lnTo>
                    <a:pt x="525653" y="81635"/>
                  </a:lnTo>
                  <a:lnTo>
                    <a:pt x="519303" y="91757"/>
                  </a:lnTo>
                  <a:lnTo>
                    <a:pt x="517144" y="104114"/>
                  </a:lnTo>
                  <a:lnTo>
                    <a:pt x="517144" y="104762"/>
                  </a:lnTo>
                  <a:lnTo>
                    <a:pt x="519430" y="116827"/>
                  </a:lnTo>
                  <a:lnTo>
                    <a:pt x="525780" y="127025"/>
                  </a:lnTo>
                  <a:lnTo>
                    <a:pt x="535686" y="133985"/>
                  </a:lnTo>
                  <a:lnTo>
                    <a:pt x="548005" y="136486"/>
                  </a:lnTo>
                  <a:lnTo>
                    <a:pt x="577215" y="113080"/>
                  </a:lnTo>
                  <a:lnTo>
                    <a:pt x="578612" y="104762"/>
                  </a:lnTo>
                  <a:lnTo>
                    <a:pt x="578612" y="101168"/>
                  </a:lnTo>
                  <a:lnTo>
                    <a:pt x="578231" y="97993"/>
                  </a:lnTo>
                  <a:lnTo>
                    <a:pt x="577342" y="95148"/>
                  </a:lnTo>
                  <a:lnTo>
                    <a:pt x="596519" y="80048"/>
                  </a:lnTo>
                  <a:lnTo>
                    <a:pt x="640842" y="80048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490" y="2730500"/>
            <a:ext cx="1546860" cy="1110615"/>
            <a:chOff x="364490" y="2730500"/>
            <a:chExt cx="1546860" cy="1110615"/>
          </a:xfrm>
        </p:grpSpPr>
        <p:sp>
          <p:nvSpPr>
            <p:cNvPr id="3" name="object 3"/>
            <p:cNvSpPr/>
            <p:nvPr/>
          </p:nvSpPr>
          <p:spPr>
            <a:xfrm>
              <a:off x="364490" y="2730500"/>
              <a:ext cx="1546860" cy="1110615"/>
            </a:xfrm>
            <a:custGeom>
              <a:avLst/>
              <a:gdLst/>
              <a:ahLst/>
              <a:cxnLst/>
              <a:rect l="l" t="t" r="r" b="b"/>
              <a:pathLst>
                <a:path w="1546860" h="1110614">
                  <a:moveTo>
                    <a:pt x="1410208" y="0"/>
                  </a:moveTo>
                  <a:lnTo>
                    <a:pt x="0" y="0"/>
                  </a:lnTo>
                  <a:lnTo>
                    <a:pt x="0" y="1110234"/>
                  </a:lnTo>
                  <a:lnTo>
                    <a:pt x="1410208" y="1110234"/>
                  </a:lnTo>
                  <a:lnTo>
                    <a:pt x="1546352" y="555116"/>
                  </a:lnTo>
                  <a:lnTo>
                    <a:pt x="1410208" y="0"/>
                  </a:lnTo>
                  <a:close/>
                </a:path>
              </a:pathLst>
            </a:custGeom>
            <a:solidFill>
              <a:srgbClr val="AB2A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626" y="3209378"/>
              <a:ext cx="849503" cy="5663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2781935"/>
              <a:ext cx="1113104" cy="15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678" y="2858135"/>
              <a:ext cx="38100" cy="15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2" y="2934334"/>
              <a:ext cx="783869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52" y="3086734"/>
              <a:ext cx="975994" cy="1524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16760" y="2730500"/>
            <a:ext cx="1546860" cy="1110615"/>
            <a:chOff x="2016760" y="2730500"/>
            <a:chExt cx="1546860" cy="1110615"/>
          </a:xfrm>
        </p:grpSpPr>
        <p:sp>
          <p:nvSpPr>
            <p:cNvPr id="10" name="object 10"/>
            <p:cNvSpPr/>
            <p:nvPr/>
          </p:nvSpPr>
          <p:spPr>
            <a:xfrm>
              <a:off x="2016760" y="2730500"/>
              <a:ext cx="1546860" cy="1110615"/>
            </a:xfrm>
            <a:custGeom>
              <a:avLst/>
              <a:gdLst/>
              <a:ahLst/>
              <a:cxnLst/>
              <a:rect l="l" t="t" r="r" b="b"/>
              <a:pathLst>
                <a:path w="1546860" h="1110614">
                  <a:moveTo>
                    <a:pt x="1410207" y="0"/>
                  </a:moveTo>
                  <a:lnTo>
                    <a:pt x="0" y="0"/>
                  </a:lnTo>
                  <a:lnTo>
                    <a:pt x="0" y="1110234"/>
                  </a:lnTo>
                  <a:lnTo>
                    <a:pt x="1410207" y="1110234"/>
                  </a:lnTo>
                  <a:lnTo>
                    <a:pt x="1546352" y="555116"/>
                  </a:lnTo>
                  <a:lnTo>
                    <a:pt x="1410207" y="0"/>
                  </a:lnTo>
                  <a:close/>
                </a:path>
              </a:pathLst>
            </a:custGeom>
            <a:solidFill>
              <a:srgbClr val="AB2A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1286" y="2781935"/>
              <a:ext cx="979347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0638" y="2781935"/>
              <a:ext cx="294639" cy="152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1286" y="2934334"/>
              <a:ext cx="1054392" cy="152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979" y="3010534"/>
              <a:ext cx="38100" cy="15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1286" y="3086734"/>
              <a:ext cx="543153" cy="152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98294" y="3249548"/>
            <a:ext cx="52959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50" dirty="0">
                <a:solidFill>
                  <a:srgbClr val="221F1F"/>
                </a:solidFill>
                <a:latin typeface="Wingdings 2"/>
                <a:cs typeface="Wingdings 2"/>
              </a:rPr>
              <a:t></a:t>
            </a:r>
            <a:endParaRPr sz="4450">
              <a:latin typeface="Wingdings 2"/>
              <a:cs typeface="Wingdings 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691" y="783082"/>
            <a:ext cx="868807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000" spc="-55" dirty="0">
                <a:solidFill>
                  <a:srgbClr val="221F1F"/>
                </a:solidFill>
                <a:latin typeface="Verdana"/>
                <a:cs typeface="Verdana"/>
              </a:rPr>
              <a:t>FORVENTET </a:t>
            </a:r>
            <a:r>
              <a:rPr sz="3000" spc="-55" dirty="0">
                <a:solidFill>
                  <a:srgbClr val="221F1F"/>
                </a:solidFill>
                <a:latin typeface="Verdana"/>
                <a:cs typeface="Verdana"/>
              </a:rPr>
              <a:t>PROCES</a:t>
            </a:r>
            <a:r>
              <a:rPr sz="30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30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endParaRPr lang="da-DK" sz="3000" spc="-204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221F1F"/>
                </a:solidFill>
                <a:latin typeface="Verdana"/>
                <a:cs typeface="Verdana"/>
              </a:rPr>
              <a:t>PLANLÆGNING</a:t>
            </a:r>
            <a:r>
              <a:rPr sz="30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30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221F1F"/>
                </a:solidFill>
                <a:latin typeface="Verdana"/>
                <a:cs typeface="Verdana"/>
              </a:rPr>
              <a:t>GENHUSNING</a:t>
            </a:r>
            <a:endParaRPr sz="30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2800" y="2733675"/>
            <a:ext cx="4872951" cy="3248660"/>
            <a:chOff x="3352800" y="2733675"/>
            <a:chExt cx="4872951" cy="3248660"/>
          </a:xfrm>
        </p:grpSpPr>
        <p:sp>
          <p:nvSpPr>
            <p:cNvPr id="19" name="object 19"/>
            <p:cNvSpPr/>
            <p:nvPr/>
          </p:nvSpPr>
          <p:spPr>
            <a:xfrm>
              <a:off x="4353686" y="3806697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7125" y="2733675"/>
              <a:ext cx="1546225" cy="1109980"/>
            </a:xfrm>
            <a:custGeom>
              <a:avLst/>
              <a:gdLst/>
              <a:ahLst/>
              <a:cxnLst/>
              <a:rect l="l" t="t" r="r" b="b"/>
              <a:pathLst>
                <a:path w="1546225" h="1109979">
                  <a:moveTo>
                    <a:pt x="1410208" y="0"/>
                  </a:moveTo>
                  <a:lnTo>
                    <a:pt x="0" y="0"/>
                  </a:lnTo>
                  <a:lnTo>
                    <a:pt x="0" y="1109726"/>
                  </a:lnTo>
                  <a:lnTo>
                    <a:pt x="1410208" y="1109726"/>
                  </a:lnTo>
                  <a:lnTo>
                    <a:pt x="1546225" y="554863"/>
                  </a:lnTo>
                  <a:lnTo>
                    <a:pt x="1410208" y="0"/>
                  </a:lnTo>
                  <a:close/>
                </a:path>
              </a:pathLst>
            </a:custGeom>
            <a:solidFill>
              <a:srgbClr val="AB2A6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91" y="3226498"/>
              <a:ext cx="556158" cy="5661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6280" y="3182734"/>
              <a:ext cx="340321" cy="5021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1679" y="2784982"/>
              <a:ext cx="896874" cy="152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1679" y="2951099"/>
              <a:ext cx="634746" cy="1524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842" y="3027299"/>
              <a:ext cx="38100" cy="152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77563" y="2951099"/>
              <a:ext cx="806157" cy="1524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621866" y="3188141"/>
              <a:ext cx="603885" cy="431800"/>
            </a:xfrm>
            <a:custGeom>
              <a:avLst/>
              <a:gdLst/>
              <a:ahLst/>
              <a:cxnLst/>
              <a:rect l="l" t="t" r="r" b="b"/>
              <a:pathLst>
                <a:path w="603884" h="431800">
                  <a:moveTo>
                    <a:pt x="203161" y="231698"/>
                  </a:moveTo>
                  <a:lnTo>
                    <a:pt x="195618" y="236232"/>
                  </a:lnTo>
                  <a:lnTo>
                    <a:pt x="195618" y="244983"/>
                  </a:lnTo>
                  <a:lnTo>
                    <a:pt x="195618" y="253428"/>
                  </a:lnTo>
                  <a:lnTo>
                    <a:pt x="181622" y="261823"/>
                  </a:lnTo>
                  <a:lnTo>
                    <a:pt x="181622" y="253428"/>
                  </a:lnTo>
                  <a:lnTo>
                    <a:pt x="195618" y="244983"/>
                  </a:lnTo>
                  <a:lnTo>
                    <a:pt x="195618" y="236232"/>
                  </a:lnTo>
                  <a:lnTo>
                    <a:pt x="174091" y="249135"/>
                  </a:lnTo>
                  <a:lnTo>
                    <a:pt x="174091" y="275132"/>
                  </a:lnTo>
                  <a:lnTo>
                    <a:pt x="196278" y="261823"/>
                  </a:lnTo>
                  <a:lnTo>
                    <a:pt x="203161" y="257695"/>
                  </a:lnTo>
                  <a:lnTo>
                    <a:pt x="203161" y="244983"/>
                  </a:lnTo>
                  <a:lnTo>
                    <a:pt x="203161" y="231698"/>
                  </a:lnTo>
                  <a:close/>
                </a:path>
                <a:path w="603884" h="431800">
                  <a:moveTo>
                    <a:pt x="317944" y="65392"/>
                  </a:moveTo>
                  <a:lnTo>
                    <a:pt x="305409" y="57797"/>
                  </a:lnTo>
                  <a:lnTo>
                    <a:pt x="305409" y="66611"/>
                  </a:lnTo>
                  <a:lnTo>
                    <a:pt x="265785" y="102666"/>
                  </a:lnTo>
                  <a:lnTo>
                    <a:pt x="263690" y="101396"/>
                  </a:lnTo>
                  <a:lnTo>
                    <a:pt x="263690" y="110350"/>
                  </a:lnTo>
                  <a:lnTo>
                    <a:pt x="262839" y="110871"/>
                  </a:lnTo>
                  <a:lnTo>
                    <a:pt x="262763" y="110744"/>
                  </a:lnTo>
                  <a:lnTo>
                    <a:pt x="159016" y="173228"/>
                  </a:lnTo>
                  <a:lnTo>
                    <a:pt x="155244" y="170967"/>
                  </a:lnTo>
                  <a:lnTo>
                    <a:pt x="155244" y="180162"/>
                  </a:lnTo>
                  <a:lnTo>
                    <a:pt x="155244" y="295706"/>
                  </a:lnTo>
                  <a:lnTo>
                    <a:pt x="51358" y="232740"/>
                  </a:lnTo>
                  <a:lnTo>
                    <a:pt x="51358" y="186131"/>
                  </a:lnTo>
                  <a:lnTo>
                    <a:pt x="107873" y="220395"/>
                  </a:lnTo>
                  <a:lnTo>
                    <a:pt x="118186" y="211035"/>
                  </a:lnTo>
                  <a:lnTo>
                    <a:pt x="153339" y="179095"/>
                  </a:lnTo>
                  <a:lnTo>
                    <a:pt x="153492" y="179095"/>
                  </a:lnTo>
                  <a:lnTo>
                    <a:pt x="155244" y="180162"/>
                  </a:lnTo>
                  <a:lnTo>
                    <a:pt x="155244" y="170967"/>
                  </a:lnTo>
                  <a:lnTo>
                    <a:pt x="146634" y="165773"/>
                  </a:lnTo>
                  <a:lnTo>
                    <a:pt x="146634" y="175006"/>
                  </a:lnTo>
                  <a:lnTo>
                    <a:pt x="106972" y="211035"/>
                  </a:lnTo>
                  <a:lnTo>
                    <a:pt x="65887" y="186131"/>
                  </a:lnTo>
                  <a:lnTo>
                    <a:pt x="12522" y="153784"/>
                  </a:lnTo>
                  <a:lnTo>
                    <a:pt x="52171" y="117678"/>
                  </a:lnTo>
                  <a:lnTo>
                    <a:pt x="143827" y="173228"/>
                  </a:lnTo>
                  <a:lnTo>
                    <a:pt x="146634" y="175006"/>
                  </a:lnTo>
                  <a:lnTo>
                    <a:pt x="146634" y="165773"/>
                  </a:lnTo>
                  <a:lnTo>
                    <a:pt x="66802" y="117678"/>
                  </a:lnTo>
                  <a:lnTo>
                    <a:pt x="54368" y="110185"/>
                  </a:lnTo>
                  <a:lnTo>
                    <a:pt x="66776" y="102666"/>
                  </a:lnTo>
                  <a:lnTo>
                    <a:pt x="158991" y="47269"/>
                  </a:lnTo>
                  <a:lnTo>
                    <a:pt x="263690" y="110350"/>
                  </a:lnTo>
                  <a:lnTo>
                    <a:pt x="263690" y="101396"/>
                  </a:lnTo>
                  <a:lnTo>
                    <a:pt x="174383" y="47269"/>
                  </a:lnTo>
                  <a:lnTo>
                    <a:pt x="171348" y="45427"/>
                  </a:lnTo>
                  <a:lnTo>
                    <a:pt x="175729" y="41338"/>
                  </a:lnTo>
                  <a:lnTo>
                    <a:pt x="210947" y="9359"/>
                  </a:lnTo>
                  <a:lnTo>
                    <a:pt x="305409" y="66611"/>
                  </a:lnTo>
                  <a:lnTo>
                    <a:pt x="305409" y="57797"/>
                  </a:lnTo>
                  <a:lnTo>
                    <a:pt x="225488" y="9359"/>
                  </a:lnTo>
                  <a:lnTo>
                    <a:pt x="210045" y="0"/>
                  </a:lnTo>
                  <a:lnTo>
                    <a:pt x="164553" y="41313"/>
                  </a:lnTo>
                  <a:lnTo>
                    <a:pt x="159016" y="37947"/>
                  </a:lnTo>
                  <a:lnTo>
                    <a:pt x="153403" y="41338"/>
                  </a:lnTo>
                  <a:lnTo>
                    <a:pt x="146685" y="35242"/>
                  </a:lnTo>
                  <a:lnTo>
                    <a:pt x="146685" y="45427"/>
                  </a:lnTo>
                  <a:lnTo>
                    <a:pt x="52108" y="102654"/>
                  </a:lnTo>
                  <a:lnTo>
                    <a:pt x="12509" y="66611"/>
                  </a:lnTo>
                  <a:lnTo>
                    <a:pt x="106972" y="9359"/>
                  </a:lnTo>
                  <a:lnTo>
                    <a:pt x="146685" y="45427"/>
                  </a:lnTo>
                  <a:lnTo>
                    <a:pt x="146685" y="35242"/>
                  </a:lnTo>
                  <a:lnTo>
                    <a:pt x="118186" y="9359"/>
                  </a:lnTo>
                  <a:lnTo>
                    <a:pt x="107873" y="0"/>
                  </a:lnTo>
                  <a:lnTo>
                    <a:pt x="0" y="65392"/>
                  </a:lnTo>
                  <a:lnTo>
                    <a:pt x="45440" y="106781"/>
                  </a:lnTo>
                  <a:lnTo>
                    <a:pt x="43815" y="107772"/>
                  </a:lnTo>
                  <a:lnTo>
                    <a:pt x="43700" y="115189"/>
                  </a:lnTo>
                  <a:lnTo>
                    <a:pt x="0" y="155003"/>
                  </a:lnTo>
                  <a:lnTo>
                    <a:pt x="43827" y="181571"/>
                  </a:lnTo>
                  <a:lnTo>
                    <a:pt x="43840" y="236982"/>
                  </a:lnTo>
                  <a:lnTo>
                    <a:pt x="159016" y="306793"/>
                  </a:lnTo>
                  <a:lnTo>
                    <a:pt x="177304" y="295706"/>
                  </a:lnTo>
                  <a:lnTo>
                    <a:pt x="274218" y="236982"/>
                  </a:lnTo>
                  <a:lnTo>
                    <a:pt x="274218" y="186131"/>
                  </a:lnTo>
                  <a:lnTo>
                    <a:pt x="274218" y="181571"/>
                  </a:lnTo>
                  <a:lnTo>
                    <a:pt x="276415" y="180162"/>
                  </a:lnTo>
                  <a:lnTo>
                    <a:pt x="317906" y="155003"/>
                  </a:lnTo>
                  <a:lnTo>
                    <a:pt x="305409" y="143624"/>
                  </a:lnTo>
                  <a:lnTo>
                    <a:pt x="305409" y="153784"/>
                  </a:lnTo>
                  <a:lnTo>
                    <a:pt x="266674" y="177266"/>
                  </a:lnTo>
                  <a:lnTo>
                    <a:pt x="266674" y="186131"/>
                  </a:lnTo>
                  <a:lnTo>
                    <a:pt x="266674" y="232740"/>
                  </a:lnTo>
                  <a:lnTo>
                    <a:pt x="162788" y="295706"/>
                  </a:lnTo>
                  <a:lnTo>
                    <a:pt x="162788" y="180162"/>
                  </a:lnTo>
                  <a:lnTo>
                    <a:pt x="164553" y="179095"/>
                  </a:lnTo>
                  <a:lnTo>
                    <a:pt x="210045" y="220395"/>
                  </a:lnTo>
                  <a:lnTo>
                    <a:pt x="225488" y="211035"/>
                  </a:lnTo>
                  <a:lnTo>
                    <a:pt x="266573" y="186131"/>
                  </a:lnTo>
                  <a:lnTo>
                    <a:pt x="266674" y="177266"/>
                  </a:lnTo>
                  <a:lnTo>
                    <a:pt x="210947" y="211035"/>
                  </a:lnTo>
                  <a:lnTo>
                    <a:pt x="175780" y="179095"/>
                  </a:lnTo>
                  <a:lnTo>
                    <a:pt x="171284" y="175006"/>
                  </a:lnTo>
                  <a:lnTo>
                    <a:pt x="174205" y="173228"/>
                  </a:lnTo>
                  <a:lnTo>
                    <a:pt x="265899" y="117817"/>
                  </a:lnTo>
                  <a:lnTo>
                    <a:pt x="305409" y="153784"/>
                  </a:lnTo>
                  <a:lnTo>
                    <a:pt x="305409" y="143624"/>
                  </a:lnTo>
                  <a:lnTo>
                    <a:pt x="277101" y="117817"/>
                  </a:lnTo>
                  <a:lnTo>
                    <a:pt x="274218" y="115189"/>
                  </a:lnTo>
                  <a:lnTo>
                    <a:pt x="274218" y="110871"/>
                  </a:lnTo>
                  <a:lnTo>
                    <a:pt x="274218" y="107772"/>
                  </a:lnTo>
                  <a:lnTo>
                    <a:pt x="272580" y="106781"/>
                  </a:lnTo>
                  <a:lnTo>
                    <a:pt x="276987" y="102666"/>
                  </a:lnTo>
                  <a:lnTo>
                    <a:pt x="317944" y="65392"/>
                  </a:lnTo>
                  <a:close/>
                </a:path>
                <a:path w="603884" h="431800">
                  <a:moveTo>
                    <a:pt x="527964" y="278053"/>
                  </a:moveTo>
                  <a:lnTo>
                    <a:pt x="520420" y="282587"/>
                  </a:lnTo>
                  <a:lnTo>
                    <a:pt x="520420" y="291350"/>
                  </a:lnTo>
                  <a:lnTo>
                    <a:pt x="520420" y="306425"/>
                  </a:lnTo>
                  <a:lnTo>
                    <a:pt x="501586" y="317741"/>
                  </a:lnTo>
                  <a:lnTo>
                    <a:pt x="501586" y="302666"/>
                  </a:lnTo>
                  <a:lnTo>
                    <a:pt x="520420" y="291350"/>
                  </a:lnTo>
                  <a:lnTo>
                    <a:pt x="520420" y="282587"/>
                  </a:lnTo>
                  <a:lnTo>
                    <a:pt x="494042" y="298399"/>
                  </a:lnTo>
                  <a:lnTo>
                    <a:pt x="494042" y="331050"/>
                  </a:lnTo>
                  <a:lnTo>
                    <a:pt x="516229" y="317741"/>
                  </a:lnTo>
                  <a:lnTo>
                    <a:pt x="527964" y="310692"/>
                  </a:lnTo>
                  <a:lnTo>
                    <a:pt x="527964" y="291350"/>
                  </a:lnTo>
                  <a:lnTo>
                    <a:pt x="527964" y="278053"/>
                  </a:lnTo>
                  <a:close/>
                </a:path>
                <a:path w="603884" h="431800">
                  <a:moveTo>
                    <a:pt x="603326" y="210083"/>
                  </a:moveTo>
                  <a:lnTo>
                    <a:pt x="595782" y="205511"/>
                  </a:lnTo>
                  <a:lnTo>
                    <a:pt x="595782" y="218897"/>
                  </a:lnTo>
                  <a:lnTo>
                    <a:pt x="595782" y="349529"/>
                  </a:lnTo>
                  <a:lnTo>
                    <a:pt x="478967" y="420331"/>
                  </a:lnTo>
                  <a:lnTo>
                    <a:pt x="478967" y="289712"/>
                  </a:lnTo>
                  <a:lnTo>
                    <a:pt x="489750" y="283171"/>
                  </a:lnTo>
                  <a:lnTo>
                    <a:pt x="552856" y="244919"/>
                  </a:lnTo>
                  <a:lnTo>
                    <a:pt x="595782" y="218897"/>
                  </a:lnTo>
                  <a:lnTo>
                    <a:pt x="595782" y="205511"/>
                  </a:lnTo>
                  <a:lnTo>
                    <a:pt x="592289" y="203403"/>
                  </a:lnTo>
                  <a:lnTo>
                    <a:pt x="592289" y="212217"/>
                  </a:lnTo>
                  <a:lnTo>
                    <a:pt x="538314" y="244919"/>
                  </a:lnTo>
                  <a:lnTo>
                    <a:pt x="531050" y="240525"/>
                  </a:lnTo>
                  <a:lnTo>
                    <a:pt x="531050" y="249326"/>
                  </a:lnTo>
                  <a:lnTo>
                    <a:pt x="475208" y="283171"/>
                  </a:lnTo>
                  <a:lnTo>
                    <a:pt x="471436" y="280898"/>
                  </a:lnTo>
                  <a:lnTo>
                    <a:pt x="471436" y="289712"/>
                  </a:lnTo>
                  <a:lnTo>
                    <a:pt x="471436" y="420331"/>
                  </a:lnTo>
                  <a:lnTo>
                    <a:pt x="354622" y="349529"/>
                  </a:lnTo>
                  <a:lnTo>
                    <a:pt x="354622" y="218897"/>
                  </a:lnTo>
                  <a:lnTo>
                    <a:pt x="471436" y="289712"/>
                  </a:lnTo>
                  <a:lnTo>
                    <a:pt x="471436" y="280898"/>
                  </a:lnTo>
                  <a:lnTo>
                    <a:pt x="369150" y="218897"/>
                  </a:lnTo>
                  <a:lnTo>
                    <a:pt x="358114" y="212217"/>
                  </a:lnTo>
                  <a:lnTo>
                    <a:pt x="413969" y="178358"/>
                  </a:lnTo>
                  <a:lnTo>
                    <a:pt x="531050" y="249326"/>
                  </a:lnTo>
                  <a:lnTo>
                    <a:pt x="531050" y="240525"/>
                  </a:lnTo>
                  <a:lnTo>
                    <a:pt x="428510" y="178358"/>
                  </a:lnTo>
                  <a:lnTo>
                    <a:pt x="421233" y="173951"/>
                  </a:lnTo>
                  <a:lnTo>
                    <a:pt x="475208" y="141249"/>
                  </a:lnTo>
                  <a:lnTo>
                    <a:pt x="592289" y="212217"/>
                  </a:lnTo>
                  <a:lnTo>
                    <a:pt x="592289" y="203403"/>
                  </a:lnTo>
                  <a:lnTo>
                    <a:pt x="489762" y="141249"/>
                  </a:lnTo>
                  <a:lnTo>
                    <a:pt x="475208" y="132422"/>
                  </a:lnTo>
                  <a:lnTo>
                    <a:pt x="347078" y="210083"/>
                  </a:lnTo>
                  <a:lnTo>
                    <a:pt x="347078" y="353783"/>
                  </a:lnTo>
                  <a:lnTo>
                    <a:pt x="475208" y="431431"/>
                  </a:lnTo>
                  <a:lnTo>
                    <a:pt x="493509" y="420331"/>
                  </a:lnTo>
                  <a:lnTo>
                    <a:pt x="603326" y="353783"/>
                  </a:lnTo>
                  <a:lnTo>
                    <a:pt x="603326" y="218897"/>
                  </a:lnTo>
                  <a:lnTo>
                    <a:pt x="603326" y="210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3560" y="3844925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63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52800" y="3982085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1000125" y="0"/>
                  </a:moveTo>
                  <a:lnTo>
                    <a:pt x="951670" y="1153"/>
                  </a:lnTo>
                  <a:lnTo>
                    <a:pt x="903811" y="4578"/>
                  </a:lnTo>
                  <a:lnTo>
                    <a:pt x="856598" y="10223"/>
                  </a:lnTo>
                  <a:lnTo>
                    <a:pt x="810086" y="18034"/>
                  </a:lnTo>
                  <a:lnTo>
                    <a:pt x="764326" y="27961"/>
                  </a:lnTo>
                  <a:lnTo>
                    <a:pt x="719370" y="39949"/>
                  </a:lnTo>
                  <a:lnTo>
                    <a:pt x="675271" y="53947"/>
                  </a:lnTo>
                  <a:lnTo>
                    <a:pt x="632081" y="69903"/>
                  </a:lnTo>
                  <a:lnTo>
                    <a:pt x="589853" y="87764"/>
                  </a:lnTo>
                  <a:lnTo>
                    <a:pt x="548639" y="107477"/>
                  </a:lnTo>
                  <a:lnTo>
                    <a:pt x="508492" y="128991"/>
                  </a:lnTo>
                  <a:lnTo>
                    <a:pt x="469464" y="152252"/>
                  </a:lnTo>
                  <a:lnTo>
                    <a:pt x="431607" y="177208"/>
                  </a:lnTo>
                  <a:lnTo>
                    <a:pt x="394974" y="203808"/>
                  </a:lnTo>
                  <a:lnTo>
                    <a:pt x="359617" y="231998"/>
                  </a:lnTo>
                  <a:lnTo>
                    <a:pt x="325588" y="261727"/>
                  </a:lnTo>
                  <a:lnTo>
                    <a:pt x="292941" y="292941"/>
                  </a:lnTo>
                  <a:lnTo>
                    <a:pt x="261727" y="325588"/>
                  </a:lnTo>
                  <a:lnTo>
                    <a:pt x="231998" y="359617"/>
                  </a:lnTo>
                  <a:lnTo>
                    <a:pt x="203808" y="394974"/>
                  </a:lnTo>
                  <a:lnTo>
                    <a:pt x="177208" y="431607"/>
                  </a:lnTo>
                  <a:lnTo>
                    <a:pt x="152252" y="469464"/>
                  </a:lnTo>
                  <a:lnTo>
                    <a:pt x="128991" y="508492"/>
                  </a:lnTo>
                  <a:lnTo>
                    <a:pt x="107477" y="548639"/>
                  </a:lnTo>
                  <a:lnTo>
                    <a:pt x="87764" y="589853"/>
                  </a:lnTo>
                  <a:lnTo>
                    <a:pt x="69903" y="632081"/>
                  </a:lnTo>
                  <a:lnTo>
                    <a:pt x="53947" y="675271"/>
                  </a:lnTo>
                  <a:lnTo>
                    <a:pt x="39949" y="719370"/>
                  </a:lnTo>
                  <a:lnTo>
                    <a:pt x="27961" y="764326"/>
                  </a:lnTo>
                  <a:lnTo>
                    <a:pt x="18034" y="810086"/>
                  </a:lnTo>
                  <a:lnTo>
                    <a:pt x="10223" y="856598"/>
                  </a:lnTo>
                  <a:lnTo>
                    <a:pt x="4578" y="903811"/>
                  </a:lnTo>
                  <a:lnTo>
                    <a:pt x="1153" y="951670"/>
                  </a:lnTo>
                  <a:lnTo>
                    <a:pt x="0" y="1000125"/>
                  </a:lnTo>
                  <a:lnTo>
                    <a:pt x="1153" y="1048579"/>
                  </a:lnTo>
                  <a:lnTo>
                    <a:pt x="4578" y="1096438"/>
                  </a:lnTo>
                  <a:lnTo>
                    <a:pt x="10223" y="1143651"/>
                  </a:lnTo>
                  <a:lnTo>
                    <a:pt x="18034" y="1190163"/>
                  </a:lnTo>
                  <a:lnTo>
                    <a:pt x="27961" y="1235923"/>
                  </a:lnTo>
                  <a:lnTo>
                    <a:pt x="39949" y="1280879"/>
                  </a:lnTo>
                  <a:lnTo>
                    <a:pt x="53947" y="1324978"/>
                  </a:lnTo>
                  <a:lnTo>
                    <a:pt x="69903" y="1368168"/>
                  </a:lnTo>
                  <a:lnTo>
                    <a:pt x="87764" y="1410396"/>
                  </a:lnTo>
                  <a:lnTo>
                    <a:pt x="107477" y="1451609"/>
                  </a:lnTo>
                  <a:lnTo>
                    <a:pt x="128991" y="1491757"/>
                  </a:lnTo>
                  <a:lnTo>
                    <a:pt x="152252" y="1530785"/>
                  </a:lnTo>
                  <a:lnTo>
                    <a:pt x="177208" y="1568642"/>
                  </a:lnTo>
                  <a:lnTo>
                    <a:pt x="203808" y="1605275"/>
                  </a:lnTo>
                  <a:lnTo>
                    <a:pt x="231998" y="1640632"/>
                  </a:lnTo>
                  <a:lnTo>
                    <a:pt x="261727" y="1674661"/>
                  </a:lnTo>
                  <a:lnTo>
                    <a:pt x="292941" y="1707308"/>
                  </a:lnTo>
                  <a:lnTo>
                    <a:pt x="325588" y="1738522"/>
                  </a:lnTo>
                  <a:lnTo>
                    <a:pt x="359617" y="1768251"/>
                  </a:lnTo>
                  <a:lnTo>
                    <a:pt x="394974" y="1796441"/>
                  </a:lnTo>
                  <a:lnTo>
                    <a:pt x="431607" y="1823041"/>
                  </a:lnTo>
                  <a:lnTo>
                    <a:pt x="469464" y="1847997"/>
                  </a:lnTo>
                  <a:lnTo>
                    <a:pt x="508492" y="1871258"/>
                  </a:lnTo>
                  <a:lnTo>
                    <a:pt x="548639" y="1892772"/>
                  </a:lnTo>
                  <a:lnTo>
                    <a:pt x="589853" y="1912485"/>
                  </a:lnTo>
                  <a:lnTo>
                    <a:pt x="632081" y="1930346"/>
                  </a:lnTo>
                  <a:lnTo>
                    <a:pt x="675271" y="1946302"/>
                  </a:lnTo>
                  <a:lnTo>
                    <a:pt x="719370" y="1960300"/>
                  </a:lnTo>
                  <a:lnTo>
                    <a:pt x="764326" y="1972288"/>
                  </a:lnTo>
                  <a:lnTo>
                    <a:pt x="810086" y="1982215"/>
                  </a:lnTo>
                  <a:lnTo>
                    <a:pt x="856598" y="1990026"/>
                  </a:lnTo>
                  <a:lnTo>
                    <a:pt x="903811" y="1995671"/>
                  </a:lnTo>
                  <a:lnTo>
                    <a:pt x="951670" y="1999096"/>
                  </a:lnTo>
                  <a:lnTo>
                    <a:pt x="1000125" y="2000250"/>
                  </a:lnTo>
                  <a:lnTo>
                    <a:pt x="1048579" y="1999096"/>
                  </a:lnTo>
                  <a:lnTo>
                    <a:pt x="1096438" y="1995671"/>
                  </a:lnTo>
                  <a:lnTo>
                    <a:pt x="1143651" y="1990026"/>
                  </a:lnTo>
                  <a:lnTo>
                    <a:pt x="1190163" y="1982215"/>
                  </a:lnTo>
                  <a:lnTo>
                    <a:pt x="1235923" y="1972288"/>
                  </a:lnTo>
                  <a:lnTo>
                    <a:pt x="1280879" y="1960300"/>
                  </a:lnTo>
                  <a:lnTo>
                    <a:pt x="1324978" y="1946302"/>
                  </a:lnTo>
                  <a:lnTo>
                    <a:pt x="1368168" y="1930346"/>
                  </a:lnTo>
                  <a:lnTo>
                    <a:pt x="1410396" y="1912485"/>
                  </a:lnTo>
                  <a:lnTo>
                    <a:pt x="1451610" y="1892772"/>
                  </a:lnTo>
                  <a:lnTo>
                    <a:pt x="1491757" y="1871258"/>
                  </a:lnTo>
                  <a:lnTo>
                    <a:pt x="1530785" y="1847997"/>
                  </a:lnTo>
                  <a:lnTo>
                    <a:pt x="1568642" y="1823041"/>
                  </a:lnTo>
                  <a:lnTo>
                    <a:pt x="1605275" y="1796441"/>
                  </a:lnTo>
                  <a:lnTo>
                    <a:pt x="1640632" y="1768251"/>
                  </a:lnTo>
                  <a:lnTo>
                    <a:pt x="1674661" y="1738522"/>
                  </a:lnTo>
                  <a:lnTo>
                    <a:pt x="1707308" y="1707308"/>
                  </a:lnTo>
                  <a:lnTo>
                    <a:pt x="1738522" y="1674661"/>
                  </a:lnTo>
                  <a:lnTo>
                    <a:pt x="1768251" y="1640632"/>
                  </a:lnTo>
                  <a:lnTo>
                    <a:pt x="1796441" y="1605275"/>
                  </a:lnTo>
                  <a:lnTo>
                    <a:pt x="1823041" y="1568642"/>
                  </a:lnTo>
                  <a:lnTo>
                    <a:pt x="1847997" y="1530785"/>
                  </a:lnTo>
                  <a:lnTo>
                    <a:pt x="1871258" y="1491757"/>
                  </a:lnTo>
                  <a:lnTo>
                    <a:pt x="1892772" y="1451610"/>
                  </a:lnTo>
                  <a:lnTo>
                    <a:pt x="1912485" y="1410396"/>
                  </a:lnTo>
                  <a:lnTo>
                    <a:pt x="1930346" y="1368168"/>
                  </a:lnTo>
                  <a:lnTo>
                    <a:pt x="1946302" y="1324978"/>
                  </a:lnTo>
                  <a:lnTo>
                    <a:pt x="1960300" y="1280879"/>
                  </a:lnTo>
                  <a:lnTo>
                    <a:pt x="1972288" y="1235923"/>
                  </a:lnTo>
                  <a:lnTo>
                    <a:pt x="1982215" y="1190163"/>
                  </a:lnTo>
                  <a:lnTo>
                    <a:pt x="1990026" y="1143651"/>
                  </a:lnTo>
                  <a:lnTo>
                    <a:pt x="1995671" y="1096438"/>
                  </a:lnTo>
                  <a:lnTo>
                    <a:pt x="1999096" y="1048579"/>
                  </a:lnTo>
                  <a:lnTo>
                    <a:pt x="2000250" y="1000125"/>
                  </a:lnTo>
                  <a:lnTo>
                    <a:pt x="1999096" y="951670"/>
                  </a:lnTo>
                  <a:lnTo>
                    <a:pt x="1995671" y="903811"/>
                  </a:lnTo>
                  <a:lnTo>
                    <a:pt x="1990026" y="856598"/>
                  </a:lnTo>
                  <a:lnTo>
                    <a:pt x="1982215" y="810086"/>
                  </a:lnTo>
                  <a:lnTo>
                    <a:pt x="1972288" y="764326"/>
                  </a:lnTo>
                  <a:lnTo>
                    <a:pt x="1960300" y="719370"/>
                  </a:lnTo>
                  <a:lnTo>
                    <a:pt x="1946302" y="675271"/>
                  </a:lnTo>
                  <a:lnTo>
                    <a:pt x="1930346" y="632081"/>
                  </a:lnTo>
                  <a:lnTo>
                    <a:pt x="1912485" y="589853"/>
                  </a:lnTo>
                  <a:lnTo>
                    <a:pt x="1892772" y="548640"/>
                  </a:lnTo>
                  <a:lnTo>
                    <a:pt x="1871258" y="508492"/>
                  </a:lnTo>
                  <a:lnTo>
                    <a:pt x="1847997" y="469464"/>
                  </a:lnTo>
                  <a:lnTo>
                    <a:pt x="1823041" y="431607"/>
                  </a:lnTo>
                  <a:lnTo>
                    <a:pt x="1796441" y="394974"/>
                  </a:lnTo>
                  <a:lnTo>
                    <a:pt x="1768251" y="359617"/>
                  </a:lnTo>
                  <a:lnTo>
                    <a:pt x="1738522" y="325588"/>
                  </a:lnTo>
                  <a:lnTo>
                    <a:pt x="1707308" y="292941"/>
                  </a:lnTo>
                  <a:lnTo>
                    <a:pt x="1674661" y="261727"/>
                  </a:lnTo>
                  <a:lnTo>
                    <a:pt x="1640632" y="231998"/>
                  </a:lnTo>
                  <a:lnTo>
                    <a:pt x="1605275" y="203808"/>
                  </a:lnTo>
                  <a:lnTo>
                    <a:pt x="1568642" y="177208"/>
                  </a:lnTo>
                  <a:lnTo>
                    <a:pt x="1530785" y="152252"/>
                  </a:lnTo>
                  <a:lnTo>
                    <a:pt x="1491757" y="128991"/>
                  </a:lnTo>
                  <a:lnTo>
                    <a:pt x="1451610" y="107477"/>
                  </a:lnTo>
                  <a:lnTo>
                    <a:pt x="1410396" y="87764"/>
                  </a:lnTo>
                  <a:lnTo>
                    <a:pt x="1368168" y="69903"/>
                  </a:lnTo>
                  <a:lnTo>
                    <a:pt x="1324978" y="53947"/>
                  </a:lnTo>
                  <a:lnTo>
                    <a:pt x="1280879" y="39949"/>
                  </a:lnTo>
                  <a:lnTo>
                    <a:pt x="1235923" y="27961"/>
                  </a:lnTo>
                  <a:lnTo>
                    <a:pt x="1190163" y="18034"/>
                  </a:lnTo>
                  <a:lnTo>
                    <a:pt x="1143651" y="10223"/>
                  </a:lnTo>
                  <a:lnTo>
                    <a:pt x="1096438" y="4578"/>
                  </a:lnTo>
                  <a:lnTo>
                    <a:pt x="1048579" y="1153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E0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2800" y="3982085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1000125"/>
                  </a:moveTo>
                  <a:lnTo>
                    <a:pt x="1153" y="951670"/>
                  </a:lnTo>
                  <a:lnTo>
                    <a:pt x="4578" y="903811"/>
                  </a:lnTo>
                  <a:lnTo>
                    <a:pt x="10223" y="856598"/>
                  </a:lnTo>
                  <a:lnTo>
                    <a:pt x="18034" y="810086"/>
                  </a:lnTo>
                  <a:lnTo>
                    <a:pt x="27961" y="764326"/>
                  </a:lnTo>
                  <a:lnTo>
                    <a:pt x="39949" y="719370"/>
                  </a:lnTo>
                  <a:lnTo>
                    <a:pt x="53947" y="675271"/>
                  </a:lnTo>
                  <a:lnTo>
                    <a:pt x="69903" y="632081"/>
                  </a:lnTo>
                  <a:lnTo>
                    <a:pt x="87764" y="589853"/>
                  </a:lnTo>
                  <a:lnTo>
                    <a:pt x="107477" y="548639"/>
                  </a:lnTo>
                  <a:lnTo>
                    <a:pt x="128991" y="508492"/>
                  </a:lnTo>
                  <a:lnTo>
                    <a:pt x="152252" y="469464"/>
                  </a:lnTo>
                  <a:lnTo>
                    <a:pt x="177208" y="431607"/>
                  </a:lnTo>
                  <a:lnTo>
                    <a:pt x="203808" y="394974"/>
                  </a:lnTo>
                  <a:lnTo>
                    <a:pt x="231998" y="359617"/>
                  </a:lnTo>
                  <a:lnTo>
                    <a:pt x="261727" y="325588"/>
                  </a:lnTo>
                  <a:lnTo>
                    <a:pt x="292941" y="292941"/>
                  </a:lnTo>
                  <a:lnTo>
                    <a:pt x="325588" y="261727"/>
                  </a:lnTo>
                  <a:lnTo>
                    <a:pt x="359617" y="231998"/>
                  </a:lnTo>
                  <a:lnTo>
                    <a:pt x="394974" y="203808"/>
                  </a:lnTo>
                  <a:lnTo>
                    <a:pt x="431607" y="177208"/>
                  </a:lnTo>
                  <a:lnTo>
                    <a:pt x="469464" y="152252"/>
                  </a:lnTo>
                  <a:lnTo>
                    <a:pt x="508492" y="128991"/>
                  </a:lnTo>
                  <a:lnTo>
                    <a:pt x="548639" y="107477"/>
                  </a:lnTo>
                  <a:lnTo>
                    <a:pt x="589853" y="87764"/>
                  </a:lnTo>
                  <a:lnTo>
                    <a:pt x="632081" y="69903"/>
                  </a:lnTo>
                  <a:lnTo>
                    <a:pt x="675271" y="53947"/>
                  </a:lnTo>
                  <a:lnTo>
                    <a:pt x="719370" y="39949"/>
                  </a:lnTo>
                  <a:lnTo>
                    <a:pt x="764326" y="27961"/>
                  </a:lnTo>
                  <a:lnTo>
                    <a:pt x="810086" y="18034"/>
                  </a:lnTo>
                  <a:lnTo>
                    <a:pt x="856598" y="10223"/>
                  </a:lnTo>
                  <a:lnTo>
                    <a:pt x="903811" y="4578"/>
                  </a:lnTo>
                  <a:lnTo>
                    <a:pt x="951670" y="1153"/>
                  </a:lnTo>
                  <a:lnTo>
                    <a:pt x="1000125" y="0"/>
                  </a:lnTo>
                  <a:lnTo>
                    <a:pt x="1048579" y="1153"/>
                  </a:lnTo>
                  <a:lnTo>
                    <a:pt x="1096438" y="4578"/>
                  </a:lnTo>
                  <a:lnTo>
                    <a:pt x="1143651" y="10223"/>
                  </a:lnTo>
                  <a:lnTo>
                    <a:pt x="1190163" y="18034"/>
                  </a:lnTo>
                  <a:lnTo>
                    <a:pt x="1235923" y="27961"/>
                  </a:lnTo>
                  <a:lnTo>
                    <a:pt x="1280879" y="39949"/>
                  </a:lnTo>
                  <a:lnTo>
                    <a:pt x="1324978" y="53947"/>
                  </a:lnTo>
                  <a:lnTo>
                    <a:pt x="1368168" y="69903"/>
                  </a:lnTo>
                  <a:lnTo>
                    <a:pt x="1410396" y="87764"/>
                  </a:lnTo>
                  <a:lnTo>
                    <a:pt x="1451610" y="107477"/>
                  </a:lnTo>
                  <a:lnTo>
                    <a:pt x="1491757" y="128991"/>
                  </a:lnTo>
                  <a:lnTo>
                    <a:pt x="1530785" y="152252"/>
                  </a:lnTo>
                  <a:lnTo>
                    <a:pt x="1568642" y="177208"/>
                  </a:lnTo>
                  <a:lnTo>
                    <a:pt x="1605275" y="203808"/>
                  </a:lnTo>
                  <a:lnTo>
                    <a:pt x="1640632" y="231998"/>
                  </a:lnTo>
                  <a:lnTo>
                    <a:pt x="1674661" y="261727"/>
                  </a:lnTo>
                  <a:lnTo>
                    <a:pt x="1707308" y="292941"/>
                  </a:lnTo>
                  <a:lnTo>
                    <a:pt x="1738522" y="325588"/>
                  </a:lnTo>
                  <a:lnTo>
                    <a:pt x="1768251" y="359617"/>
                  </a:lnTo>
                  <a:lnTo>
                    <a:pt x="1796441" y="394974"/>
                  </a:lnTo>
                  <a:lnTo>
                    <a:pt x="1823041" y="431607"/>
                  </a:lnTo>
                  <a:lnTo>
                    <a:pt x="1847997" y="469464"/>
                  </a:lnTo>
                  <a:lnTo>
                    <a:pt x="1871258" y="508492"/>
                  </a:lnTo>
                  <a:lnTo>
                    <a:pt x="1892772" y="548640"/>
                  </a:lnTo>
                  <a:lnTo>
                    <a:pt x="1912485" y="589853"/>
                  </a:lnTo>
                  <a:lnTo>
                    <a:pt x="1930346" y="632081"/>
                  </a:lnTo>
                  <a:lnTo>
                    <a:pt x="1946302" y="675271"/>
                  </a:lnTo>
                  <a:lnTo>
                    <a:pt x="1960300" y="719370"/>
                  </a:lnTo>
                  <a:lnTo>
                    <a:pt x="1972288" y="764326"/>
                  </a:lnTo>
                  <a:lnTo>
                    <a:pt x="1982215" y="810086"/>
                  </a:lnTo>
                  <a:lnTo>
                    <a:pt x="1990026" y="856598"/>
                  </a:lnTo>
                  <a:lnTo>
                    <a:pt x="1995671" y="903811"/>
                  </a:lnTo>
                  <a:lnTo>
                    <a:pt x="1999096" y="951670"/>
                  </a:lnTo>
                  <a:lnTo>
                    <a:pt x="2000250" y="1000125"/>
                  </a:lnTo>
                  <a:lnTo>
                    <a:pt x="1999096" y="1048579"/>
                  </a:lnTo>
                  <a:lnTo>
                    <a:pt x="1995671" y="1096438"/>
                  </a:lnTo>
                  <a:lnTo>
                    <a:pt x="1990026" y="1143651"/>
                  </a:lnTo>
                  <a:lnTo>
                    <a:pt x="1982215" y="1190163"/>
                  </a:lnTo>
                  <a:lnTo>
                    <a:pt x="1972288" y="1235923"/>
                  </a:lnTo>
                  <a:lnTo>
                    <a:pt x="1960300" y="1280879"/>
                  </a:lnTo>
                  <a:lnTo>
                    <a:pt x="1946302" y="1324978"/>
                  </a:lnTo>
                  <a:lnTo>
                    <a:pt x="1930346" y="1368168"/>
                  </a:lnTo>
                  <a:lnTo>
                    <a:pt x="1912485" y="1410396"/>
                  </a:lnTo>
                  <a:lnTo>
                    <a:pt x="1892772" y="1451610"/>
                  </a:lnTo>
                  <a:lnTo>
                    <a:pt x="1871258" y="1491757"/>
                  </a:lnTo>
                  <a:lnTo>
                    <a:pt x="1847997" y="1530785"/>
                  </a:lnTo>
                  <a:lnTo>
                    <a:pt x="1823041" y="1568642"/>
                  </a:lnTo>
                  <a:lnTo>
                    <a:pt x="1796441" y="1605275"/>
                  </a:lnTo>
                  <a:lnTo>
                    <a:pt x="1768251" y="1640632"/>
                  </a:lnTo>
                  <a:lnTo>
                    <a:pt x="1738522" y="1674661"/>
                  </a:lnTo>
                  <a:lnTo>
                    <a:pt x="1707308" y="1707308"/>
                  </a:lnTo>
                  <a:lnTo>
                    <a:pt x="1674661" y="1738522"/>
                  </a:lnTo>
                  <a:lnTo>
                    <a:pt x="1640632" y="1768251"/>
                  </a:lnTo>
                  <a:lnTo>
                    <a:pt x="1605275" y="1796441"/>
                  </a:lnTo>
                  <a:lnTo>
                    <a:pt x="1568642" y="1823041"/>
                  </a:lnTo>
                  <a:lnTo>
                    <a:pt x="1530785" y="1847997"/>
                  </a:lnTo>
                  <a:lnTo>
                    <a:pt x="1491757" y="1871258"/>
                  </a:lnTo>
                  <a:lnTo>
                    <a:pt x="1451610" y="1892772"/>
                  </a:lnTo>
                  <a:lnTo>
                    <a:pt x="1410396" y="1912485"/>
                  </a:lnTo>
                  <a:lnTo>
                    <a:pt x="1368168" y="1930346"/>
                  </a:lnTo>
                  <a:lnTo>
                    <a:pt x="1324978" y="1946302"/>
                  </a:lnTo>
                  <a:lnTo>
                    <a:pt x="1280879" y="1960300"/>
                  </a:lnTo>
                  <a:lnTo>
                    <a:pt x="1235923" y="1972288"/>
                  </a:lnTo>
                  <a:lnTo>
                    <a:pt x="1190163" y="1982215"/>
                  </a:lnTo>
                  <a:lnTo>
                    <a:pt x="1143651" y="1990026"/>
                  </a:lnTo>
                  <a:lnTo>
                    <a:pt x="1096438" y="1995671"/>
                  </a:lnTo>
                  <a:lnTo>
                    <a:pt x="1048579" y="1999096"/>
                  </a:lnTo>
                  <a:lnTo>
                    <a:pt x="1000125" y="2000250"/>
                  </a:lnTo>
                  <a:lnTo>
                    <a:pt x="951670" y="1999096"/>
                  </a:lnTo>
                  <a:lnTo>
                    <a:pt x="903811" y="1995671"/>
                  </a:lnTo>
                  <a:lnTo>
                    <a:pt x="856598" y="1990026"/>
                  </a:lnTo>
                  <a:lnTo>
                    <a:pt x="810086" y="1982215"/>
                  </a:lnTo>
                  <a:lnTo>
                    <a:pt x="764326" y="1972288"/>
                  </a:lnTo>
                  <a:lnTo>
                    <a:pt x="719370" y="1960300"/>
                  </a:lnTo>
                  <a:lnTo>
                    <a:pt x="675271" y="1946302"/>
                  </a:lnTo>
                  <a:lnTo>
                    <a:pt x="632081" y="1930346"/>
                  </a:lnTo>
                  <a:lnTo>
                    <a:pt x="589853" y="1912485"/>
                  </a:lnTo>
                  <a:lnTo>
                    <a:pt x="548639" y="1892772"/>
                  </a:lnTo>
                  <a:lnTo>
                    <a:pt x="508492" y="1871258"/>
                  </a:lnTo>
                  <a:lnTo>
                    <a:pt x="469464" y="1847997"/>
                  </a:lnTo>
                  <a:lnTo>
                    <a:pt x="431607" y="1823041"/>
                  </a:lnTo>
                  <a:lnTo>
                    <a:pt x="394974" y="1796441"/>
                  </a:lnTo>
                  <a:lnTo>
                    <a:pt x="359617" y="1768251"/>
                  </a:lnTo>
                  <a:lnTo>
                    <a:pt x="325588" y="1738522"/>
                  </a:lnTo>
                  <a:lnTo>
                    <a:pt x="292941" y="1707308"/>
                  </a:lnTo>
                  <a:lnTo>
                    <a:pt x="261727" y="1674661"/>
                  </a:lnTo>
                  <a:lnTo>
                    <a:pt x="231998" y="1640632"/>
                  </a:lnTo>
                  <a:lnTo>
                    <a:pt x="203808" y="1605275"/>
                  </a:lnTo>
                  <a:lnTo>
                    <a:pt x="177208" y="1568642"/>
                  </a:lnTo>
                  <a:lnTo>
                    <a:pt x="152252" y="1530785"/>
                  </a:lnTo>
                  <a:lnTo>
                    <a:pt x="128991" y="1491757"/>
                  </a:lnTo>
                  <a:lnTo>
                    <a:pt x="107477" y="1451609"/>
                  </a:lnTo>
                  <a:lnTo>
                    <a:pt x="87764" y="1410396"/>
                  </a:lnTo>
                  <a:lnTo>
                    <a:pt x="69903" y="1368168"/>
                  </a:lnTo>
                  <a:lnTo>
                    <a:pt x="53947" y="1324978"/>
                  </a:lnTo>
                  <a:lnTo>
                    <a:pt x="39949" y="1280879"/>
                  </a:lnTo>
                  <a:lnTo>
                    <a:pt x="27961" y="1235923"/>
                  </a:lnTo>
                  <a:lnTo>
                    <a:pt x="18034" y="1190163"/>
                  </a:lnTo>
                  <a:lnTo>
                    <a:pt x="10223" y="1143651"/>
                  </a:lnTo>
                  <a:lnTo>
                    <a:pt x="4578" y="1096438"/>
                  </a:lnTo>
                  <a:lnTo>
                    <a:pt x="1153" y="1048579"/>
                  </a:lnTo>
                  <a:lnTo>
                    <a:pt x="0" y="1000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7256" y="2420238"/>
            <a:ext cx="101726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sz="1400" b="1" spc="50" dirty="0">
                <a:solidFill>
                  <a:srgbClr val="221F1F"/>
                </a:solidFill>
                <a:latin typeface="Century Gothic"/>
                <a:cs typeface="Century Gothic"/>
              </a:rPr>
              <a:t>April</a:t>
            </a:r>
            <a:r>
              <a:rPr sz="1400" b="1" spc="35" dirty="0">
                <a:solidFill>
                  <a:srgbClr val="221F1F"/>
                </a:solidFill>
                <a:latin typeface="Century Gothic"/>
                <a:cs typeface="Century Gothic"/>
              </a:rPr>
              <a:t> 2026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28126" y="2420238"/>
            <a:ext cx="13950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sz="1400" b="1" spc="-50" dirty="0">
                <a:solidFill>
                  <a:srgbClr val="221F1F"/>
                </a:solidFill>
                <a:latin typeface="Century Gothic"/>
                <a:cs typeface="Century Gothic"/>
              </a:rPr>
              <a:t>Marts</a:t>
            </a:r>
            <a:r>
              <a:rPr sz="1400" b="1" spc="-5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lang="da-DK" sz="1400" b="1" spc="-20" dirty="0">
                <a:solidFill>
                  <a:srgbClr val="221F1F"/>
                </a:solidFill>
                <a:latin typeface="Century Gothic"/>
                <a:cs typeface="Century Gothic"/>
              </a:rPr>
              <a:t>2027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26310" y="3575684"/>
            <a:ext cx="1473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solidFill>
                  <a:srgbClr val="00AF50"/>
                </a:solidFill>
                <a:latin typeface="Verdana"/>
                <a:cs typeface="Verdana"/>
              </a:rPr>
              <a:t>√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16578" y="4363592"/>
            <a:ext cx="1567142" cy="1400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Kontortid</a:t>
            </a:r>
            <a:r>
              <a:rPr sz="900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900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9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beboerlokalet</a:t>
            </a:r>
            <a:endParaRPr sz="900" dirty="0">
              <a:latin typeface="Verdana"/>
              <a:cs typeface="Verdana"/>
            </a:endParaRPr>
          </a:p>
          <a:p>
            <a:pPr marL="330835" marR="137160" indent="-116205">
              <a:lnSpc>
                <a:spcPct val="101400"/>
              </a:lnSpc>
              <a:spcBef>
                <a:spcPts val="1085"/>
              </a:spcBef>
            </a:pPr>
            <a:r>
              <a:rPr lang="da-DK" sz="900" dirty="0" err="1">
                <a:latin typeface="Verdana"/>
                <a:cs typeface="Verdana"/>
              </a:rPr>
              <a:t>Tirs</a:t>
            </a:r>
            <a:r>
              <a:rPr sz="900" dirty="0" err="1">
                <a:latin typeface="Verdana"/>
                <a:cs typeface="Verdana"/>
              </a:rPr>
              <a:t>dag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d.</a:t>
            </a:r>
            <a:r>
              <a:rPr lang="da-DK" sz="900" dirty="0">
                <a:latin typeface="Verdana"/>
                <a:cs typeface="Verdana"/>
              </a:rPr>
              <a:t> 5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lang="da-DK" sz="900" spc="-20" dirty="0">
                <a:latin typeface="Verdana"/>
                <a:cs typeface="Verdana"/>
              </a:rPr>
              <a:t>maj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kl.10.00-</a:t>
            </a:r>
            <a:r>
              <a:rPr sz="900" spc="-20" dirty="0">
                <a:latin typeface="Verdana"/>
                <a:cs typeface="Verdana"/>
              </a:rPr>
              <a:t>13.00</a:t>
            </a:r>
            <a:endParaRPr sz="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Verdana"/>
              <a:cs typeface="Verdana"/>
            </a:endParaRPr>
          </a:p>
          <a:p>
            <a:pPr marL="330835" marR="144780" indent="-108585">
              <a:lnSpc>
                <a:spcPct val="101099"/>
              </a:lnSpc>
              <a:spcBef>
                <a:spcPts val="5"/>
              </a:spcBef>
            </a:pPr>
            <a:r>
              <a:rPr lang="da-DK" sz="900" dirty="0">
                <a:latin typeface="Verdana"/>
                <a:cs typeface="Verdana"/>
              </a:rPr>
              <a:t>Onsdag </a:t>
            </a:r>
            <a:r>
              <a:rPr sz="900" dirty="0">
                <a:latin typeface="Verdana"/>
                <a:cs typeface="Verdana"/>
              </a:rPr>
              <a:t>d.</a:t>
            </a:r>
            <a:r>
              <a:rPr lang="da-DK" sz="900" dirty="0">
                <a:latin typeface="Verdana"/>
                <a:cs typeface="Verdana"/>
              </a:rPr>
              <a:t>6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lang="da-DK" sz="900" spc="-20" dirty="0">
                <a:latin typeface="Verdana"/>
                <a:cs typeface="Verdana"/>
              </a:rPr>
              <a:t>maj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kl.1</a:t>
            </a:r>
            <a:r>
              <a:rPr lang="da-DK" sz="900" spc="-10" dirty="0">
                <a:latin typeface="Verdana"/>
                <a:cs typeface="Verdana"/>
              </a:rPr>
              <a:t>3</a:t>
            </a:r>
            <a:r>
              <a:rPr sz="900" spc="-10" dirty="0">
                <a:latin typeface="Verdana"/>
                <a:cs typeface="Verdana"/>
              </a:rPr>
              <a:t>.00-1</a:t>
            </a:r>
            <a:r>
              <a:rPr lang="da-DK" sz="900" spc="-10" dirty="0">
                <a:latin typeface="Verdana"/>
                <a:cs typeface="Verdana"/>
              </a:rPr>
              <a:t>6</a:t>
            </a:r>
            <a:r>
              <a:rPr sz="900" spc="-10" dirty="0">
                <a:latin typeface="Verdana"/>
                <a:cs typeface="Verdana"/>
              </a:rPr>
              <a:t>.00</a:t>
            </a:r>
            <a:endParaRPr sz="900" dirty="0">
              <a:latin typeface="Verdana"/>
              <a:cs typeface="Verdana"/>
            </a:endParaRPr>
          </a:p>
          <a:p>
            <a:pPr marL="330835" marR="140335" indent="-113030">
              <a:lnSpc>
                <a:spcPct val="101099"/>
              </a:lnSpc>
              <a:spcBef>
                <a:spcPts val="1090"/>
              </a:spcBef>
            </a:pPr>
            <a:r>
              <a:rPr lang="da-DK" sz="900" dirty="0">
                <a:latin typeface="Verdana"/>
                <a:cs typeface="Verdana"/>
              </a:rPr>
              <a:t>Torsdag</a:t>
            </a:r>
            <a:r>
              <a:rPr sz="900" spc="-2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d.</a:t>
            </a:r>
            <a:r>
              <a:rPr lang="da-DK" sz="900" dirty="0">
                <a:latin typeface="Verdana"/>
                <a:cs typeface="Verdana"/>
              </a:rPr>
              <a:t>7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-35" dirty="0">
                <a:latin typeface="Verdana"/>
                <a:cs typeface="Verdana"/>
              </a:rPr>
              <a:t> </a:t>
            </a:r>
            <a:r>
              <a:rPr lang="da-DK" sz="900" spc="-20" dirty="0">
                <a:latin typeface="Verdana"/>
                <a:cs typeface="Verdana"/>
              </a:rPr>
              <a:t>maj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kl.16.00-19.00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24040" y="2730499"/>
            <a:ext cx="1546860" cy="1110615"/>
          </a:xfrm>
          <a:custGeom>
            <a:avLst/>
            <a:gdLst/>
            <a:ahLst/>
            <a:cxnLst/>
            <a:rect l="l" t="t" r="r" b="b"/>
            <a:pathLst>
              <a:path w="1546859" h="1110614">
                <a:moveTo>
                  <a:pt x="1410208" y="0"/>
                </a:moveTo>
                <a:lnTo>
                  <a:pt x="0" y="0"/>
                </a:lnTo>
                <a:lnTo>
                  <a:pt x="0" y="1110234"/>
                </a:lnTo>
                <a:lnTo>
                  <a:pt x="1410208" y="1110234"/>
                </a:lnTo>
                <a:lnTo>
                  <a:pt x="1546352" y="555117"/>
                </a:lnTo>
                <a:lnTo>
                  <a:pt x="1410208" y="0"/>
                </a:lnTo>
                <a:close/>
              </a:path>
            </a:pathLst>
          </a:custGeom>
          <a:solidFill>
            <a:srgbClr val="AB2A6B">
              <a:alpha val="39999"/>
            </a:srgbClr>
          </a:solidFill>
        </p:spPr>
        <p:txBody>
          <a:bodyPr wrap="square" lIns="0" tIns="0" rIns="0" bIns="0" rtlCol="0"/>
          <a:lstStyle/>
          <a:p>
            <a:pPr>
              <a:spcBef>
                <a:spcPts val="1800"/>
              </a:spcBef>
            </a:pPr>
            <a:r>
              <a:rPr lang="da-DK" sz="1100" dirty="0">
                <a:latin typeface="Arial Rounded MT Bold" panose="020F0704030504030204" pitchFamily="34" charset="0"/>
              </a:rPr>
              <a:t>  FLYTTEMØDE             for de  første opgange</a:t>
            </a:r>
            <a:endParaRPr sz="1100" dirty="0">
              <a:latin typeface="Arial Rounded MT Bold" panose="020F07040305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37386" y="3037747"/>
            <a:ext cx="47244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a-DK" sz="3950" spc="-50" dirty="0">
                <a:solidFill>
                  <a:srgbClr val="221F1F"/>
                </a:solidFill>
                <a:latin typeface="Wingdings"/>
                <a:cs typeface="Wingdings"/>
              </a:rPr>
              <a:t></a:t>
            </a:r>
            <a:endParaRPr sz="3950" dirty="0">
              <a:latin typeface="Wingdings"/>
              <a:cs typeface="Wingding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201150" y="7155180"/>
            <a:ext cx="1028700" cy="213995"/>
            <a:chOff x="9201150" y="7155180"/>
            <a:chExt cx="1028700" cy="213995"/>
          </a:xfrm>
        </p:grpSpPr>
        <p:sp>
          <p:nvSpPr>
            <p:cNvPr id="41" name="object 41"/>
            <p:cNvSpPr/>
            <p:nvPr/>
          </p:nvSpPr>
          <p:spPr>
            <a:xfrm>
              <a:off x="9201150" y="7155192"/>
              <a:ext cx="1028700" cy="213995"/>
            </a:xfrm>
            <a:custGeom>
              <a:avLst/>
              <a:gdLst/>
              <a:ahLst/>
              <a:cxnLst/>
              <a:rect l="l" t="t" r="r" b="b"/>
              <a:pathLst>
                <a:path w="1028700" h="213995">
                  <a:moveTo>
                    <a:pt x="1028319" y="155524"/>
                  </a:moveTo>
                  <a:lnTo>
                    <a:pt x="772160" y="155524"/>
                  </a:lnTo>
                  <a:lnTo>
                    <a:pt x="767334" y="151472"/>
                  </a:lnTo>
                  <a:lnTo>
                    <a:pt x="767334" y="80048"/>
                  </a:lnTo>
                  <a:lnTo>
                    <a:pt x="723011" y="80048"/>
                  </a:lnTo>
                  <a:lnTo>
                    <a:pt x="726567" y="87274"/>
                  </a:lnTo>
                  <a:lnTo>
                    <a:pt x="728599" y="95148"/>
                  </a:lnTo>
                  <a:lnTo>
                    <a:pt x="713359" y="141719"/>
                  </a:lnTo>
                  <a:lnTo>
                    <a:pt x="696087" y="153136"/>
                  </a:lnTo>
                  <a:lnTo>
                    <a:pt x="674370" y="157264"/>
                  </a:lnTo>
                  <a:lnTo>
                    <a:pt x="669798" y="156400"/>
                  </a:lnTo>
                  <a:lnTo>
                    <a:pt x="108966" y="156400"/>
                  </a:lnTo>
                  <a:lnTo>
                    <a:pt x="104267" y="152349"/>
                  </a:lnTo>
                  <a:lnTo>
                    <a:pt x="104267" y="57302"/>
                  </a:lnTo>
                  <a:lnTo>
                    <a:pt x="108712" y="53251"/>
                  </a:lnTo>
                  <a:lnTo>
                    <a:pt x="261620" y="53251"/>
                  </a:lnTo>
                  <a:lnTo>
                    <a:pt x="263525" y="51828"/>
                  </a:lnTo>
                  <a:lnTo>
                    <a:pt x="683514" y="51828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33"/>
                  </a:lnTo>
                  <a:lnTo>
                    <a:pt x="2540" y="189395"/>
                  </a:lnTo>
                  <a:lnTo>
                    <a:pt x="10414" y="202996"/>
                  </a:lnTo>
                  <a:lnTo>
                    <a:pt x="24003" y="210858"/>
                  </a:lnTo>
                  <a:lnTo>
                    <a:pt x="43688" y="213385"/>
                  </a:lnTo>
                  <a:lnTo>
                    <a:pt x="984631" y="213385"/>
                  </a:lnTo>
                  <a:lnTo>
                    <a:pt x="1004443" y="210858"/>
                  </a:lnTo>
                  <a:lnTo>
                    <a:pt x="1018032" y="202996"/>
                  </a:lnTo>
                  <a:lnTo>
                    <a:pt x="1025906" y="189395"/>
                  </a:lnTo>
                  <a:lnTo>
                    <a:pt x="1028319" y="169633"/>
                  </a:lnTo>
                  <a:lnTo>
                    <a:pt x="1028319" y="157264"/>
                  </a:lnTo>
                  <a:lnTo>
                    <a:pt x="1028319" y="15552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22943" y="7208444"/>
              <a:ext cx="183514" cy="10314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478518" y="7207021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72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73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60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43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74"/>
                  </a:lnTo>
                  <a:lnTo>
                    <a:pt x="174117" y="774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80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86263" y="7207796"/>
              <a:ext cx="243204" cy="1029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327642" y="7155192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24"/>
                  </a:moveTo>
                  <a:lnTo>
                    <a:pt x="33401" y="73596"/>
                  </a:lnTo>
                  <a:lnTo>
                    <a:pt x="0" y="73596"/>
                  </a:lnTo>
                  <a:lnTo>
                    <a:pt x="0" y="102908"/>
                  </a:lnTo>
                  <a:lnTo>
                    <a:pt x="33909" y="102908"/>
                  </a:lnTo>
                  <a:lnTo>
                    <a:pt x="40132" y="97116"/>
                  </a:lnTo>
                  <a:lnTo>
                    <a:pt x="40132" y="78524"/>
                  </a:lnTo>
                  <a:close/>
                </a:path>
                <a:path w="902334" h="136525">
                  <a:moveTo>
                    <a:pt x="157734" y="112763"/>
                  </a:moveTo>
                  <a:lnTo>
                    <a:pt x="143510" y="78955"/>
                  </a:lnTo>
                  <a:lnTo>
                    <a:pt x="129413" y="112763"/>
                  </a:lnTo>
                  <a:lnTo>
                    <a:pt x="157734" y="112763"/>
                  </a:lnTo>
                  <a:close/>
                </a:path>
                <a:path w="902334" h="136525">
                  <a:moveTo>
                    <a:pt x="308991" y="94157"/>
                  </a:moveTo>
                  <a:lnTo>
                    <a:pt x="289306" y="124574"/>
                  </a:lnTo>
                  <a:lnTo>
                    <a:pt x="286893" y="128079"/>
                  </a:lnTo>
                  <a:lnTo>
                    <a:pt x="283972" y="130263"/>
                  </a:lnTo>
                  <a:lnTo>
                    <a:pt x="308991" y="130263"/>
                  </a:lnTo>
                  <a:lnTo>
                    <a:pt x="308991" y="94157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73"/>
                  </a:lnTo>
                  <a:lnTo>
                    <a:pt x="280289" y="102908"/>
                  </a:lnTo>
                  <a:lnTo>
                    <a:pt x="280670" y="102031"/>
                  </a:lnTo>
                  <a:lnTo>
                    <a:pt x="309753" y="54673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57"/>
                  </a:moveTo>
                  <a:lnTo>
                    <a:pt x="428752" y="73050"/>
                  </a:lnTo>
                  <a:lnTo>
                    <a:pt x="397002" y="73050"/>
                  </a:lnTo>
                  <a:lnTo>
                    <a:pt x="397002" y="94602"/>
                  </a:lnTo>
                  <a:lnTo>
                    <a:pt x="427736" y="94602"/>
                  </a:lnTo>
                  <a:lnTo>
                    <a:pt x="433832" y="91427"/>
                  </a:lnTo>
                  <a:lnTo>
                    <a:pt x="433832" y="76657"/>
                  </a:lnTo>
                  <a:close/>
                </a:path>
                <a:path w="902334" h="136525">
                  <a:moveTo>
                    <a:pt x="439674" y="117462"/>
                  </a:moveTo>
                  <a:lnTo>
                    <a:pt x="434467" y="113309"/>
                  </a:lnTo>
                  <a:lnTo>
                    <a:pt x="397002" y="113309"/>
                  </a:lnTo>
                  <a:lnTo>
                    <a:pt x="397002" y="135724"/>
                  </a:lnTo>
                  <a:lnTo>
                    <a:pt x="433578" y="135724"/>
                  </a:lnTo>
                  <a:lnTo>
                    <a:pt x="439674" y="132232"/>
                  </a:lnTo>
                  <a:lnTo>
                    <a:pt x="439674" y="117462"/>
                  </a:lnTo>
                  <a:close/>
                </a:path>
                <a:path w="902334" h="136525">
                  <a:moveTo>
                    <a:pt x="557022" y="51828"/>
                  </a:moveTo>
                  <a:lnTo>
                    <a:pt x="554101" y="51828"/>
                  </a:lnTo>
                  <a:lnTo>
                    <a:pt x="556895" y="52158"/>
                  </a:lnTo>
                  <a:lnTo>
                    <a:pt x="557022" y="51828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80"/>
                  </a:lnTo>
                  <a:lnTo>
                    <a:pt x="543433" y="111442"/>
                  </a:lnTo>
                  <a:lnTo>
                    <a:pt x="552196" y="73050"/>
                  </a:lnTo>
                  <a:lnTo>
                    <a:pt x="552196" y="72720"/>
                  </a:lnTo>
                  <a:lnTo>
                    <a:pt x="550799" y="72390"/>
                  </a:lnTo>
                  <a:lnTo>
                    <a:pt x="547370" y="72390"/>
                  </a:lnTo>
                  <a:lnTo>
                    <a:pt x="535305" y="74803"/>
                  </a:lnTo>
                  <a:lnTo>
                    <a:pt x="525653" y="81635"/>
                  </a:lnTo>
                  <a:lnTo>
                    <a:pt x="519303" y="91757"/>
                  </a:lnTo>
                  <a:lnTo>
                    <a:pt x="517144" y="104114"/>
                  </a:lnTo>
                  <a:lnTo>
                    <a:pt x="517144" y="104762"/>
                  </a:lnTo>
                  <a:lnTo>
                    <a:pt x="519430" y="116827"/>
                  </a:lnTo>
                  <a:lnTo>
                    <a:pt x="525780" y="127025"/>
                  </a:lnTo>
                  <a:lnTo>
                    <a:pt x="535686" y="133985"/>
                  </a:lnTo>
                  <a:lnTo>
                    <a:pt x="548005" y="136486"/>
                  </a:lnTo>
                  <a:lnTo>
                    <a:pt x="577215" y="113080"/>
                  </a:lnTo>
                  <a:lnTo>
                    <a:pt x="578612" y="104762"/>
                  </a:lnTo>
                  <a:lnTo>
                    <a:pt x="578612" y="101168"/>
                  </a:lnTo>
                  <a:lnTo>
                    <a:pt x="578231" y="97993"/>
                  </a:lnTo>
                  <a:lnTo>
                    <a:pt x="577342" y="95148"/>
                  </a:lnTo>
                  <a:lnTo>
                    <a:pt x="596519" y="80048"/>
                  </a:lnTo>
                  <a:lnTo>
                    <a:pt x="640842" y="80048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285014" y="2741802"/>
            <a:ext cx="1546860" cy="1110615"/>
            <a:chOff x="7059904" y="3585646"/>
            <a:chExt cx="1546860" cy="1110615"/>
          </a:xfrm>
        </p:grpSpPr>
        <p:sp>
          <p:nvSpPr>
            <p:cNvPr id="51" name="object 51"/>
            <p:cNvSpPr/>
            <p:nvPr/>
          </p:nvSpPr>
          <p:spPr>
            <a:xfrm>
              <a:off x="7059904" y="3585646"/>
              <a:ext cx="1546860" cy="1110615"/>
            </a:xfrm>
            <a:custGeom>
              <a:avLst/>
              <a:gdLst/>
              <a:ahLst/>
              <a:cxnLst/>
              <a:rect l="l" t="t" r="r" b="b"/>
              <a:pathLst>
                <a:path w="1546859" h="1110614">
                  <a:moveTo>
                    <a:pt x="1410207" y="0"/>
                  </a:moveTo>
                  <a:lnTo>
                    <a:pt x="0" y="0"/>
                  </a:lnTo>
                  <a:lnTo>
                    <a:pt x="0" y="1110107"/>
                  </a:lnTo>
                  <a:lnTo>
                    <a:pt x="1410207" y="1110107"/>
                  </a:lnTo>
                  <a:lnTo>
                    <a:pt x="1546352" y="555116"/>
                  </a:lnTo>
                  <a:lnTo>
                    <a:pt x="1410207" y="0"/>
                  </a:lnTo>
                  <a:close/>
                </a:path>
              </a:pathLst>
            </a:custGeom>
            <a:solidFill>
              <a:srgbClr val="AB2A6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151604" y="4185393"/>
              <a:ext cx="1232535" cy="414020"/>
            </a:xfrm>
            <a:custGeom>
              <a:avLst/>
              <a:gdLst/>
              <a:ahLst/>
              <a:cxnLst/>
              <a:rect l="l" t="t" r="r" b="b"/>
              <a:pathLst>
                <a:path w="1232534" h="414020">
                  <a:moveTo>
                    <a:pt x="467702" y="221716"/>
                  </a:moveTo>
                  <a:lnTo>
                    <a:pt x="451523" y="206387"/>
                  </a:lnTo>
                  <a:lnTo>
                    <a:pt x="451523" y="221945"/>
                  </a:lnTo>
                  <a:lnTo>
                    <a:pt x="431025" y="242417"/>
                  </a:lnTo>
                  <a:lnTo>
                    <a:pt x="419620" y="231648"/>
                  </a:lnTo>
                  <a:lnTo>
                    <a:pt x="391883" y="205473"/>
                  </a:lnTo>
                  <a:lnTo>
                    <a:pt x="391883" y="220992"/>
                  </a:lnTo>
                  <a:lnTo>
                    <a:pt x="391883" y="402221"/>
                  </a:lnTo>
                  <a:lnTo>
                    <a:pt x="273367" y="402221"/>
                  </a:lnTo>
                  <a:lnTo>
                    <a:pt x="273367" y="272745"/>
                  </a:lnTo>
                  <a:lnTo>
                    <a:pt x="273367" y="261480"/>
                  </a:lnTo>
                  <a:lnTo>
                    <a:pt x="194348" y="261480"/>
                  </a:lnTo>
                  <a:lnTo>
                    <a:pt x="194348" y="402221"/>
                  </a:lnTo>
                  <a:lnTo>
                    <a:pt x="75819" y="402221"/>
                  </a:lnTo>
                  <a:lnTo>
                    <a:pt x="75819" y="231889"/>
                  </a:lnTo>
                  <a:lnTo>
                    <a:pt x="75819" y="221221"/>
                  </a:lnTo>
                  <a:lnTo>
                    <a:pt x="233857" y="71843"/>
                  </a:lnTo>
                  <a:lnTo>
                    <a:pt x="391883" y="220992"/>
                  </a:lnTo>
                  <a:lnTo>
                    <a:pt x="391883" y="205473"/>
                  </a:lnTo>
                  <a:lnTo>
                    <a:pt x="250291" y="71843"/>
                  </a:lnTo>
                  <a:lnTo>
                    <a:pt x="233857" y="56324"/>
                  </a:lnTo>
                  <a:lnTo>
                    <a:pt x="36830" y="242544"/>
                  </a:lnTo>
                  <a:lnTo>
                    <a:pt x="16167" y="221945"/>
                  </a:lnTo>
                  <a:lnTo>
                    <a:pt x="233857" y="15506"/>
                  </a:lnTo>
                  <a:lnTo>
                    <a:pt x="451523" y="221945"/>
                  </a:lnTo>
                  <a:lnTo>
                    <a:pt x="451523" y="206387"/>
                  </a:lnTo>
                  <a:lnTo>
                    <a:pt x="250215" y="15506"/>
                  </a:lnTo>
                  <a:lnTo>
                    <a:pt x="233857" y="0"/>
                  </a:lnTo>
                  <a:lnTo>
                    <a:pt x="0" y="221716"/>
                  </a:lnTo>
                  <a:lnTo>
                    <a:pt x="36626" y="258254"/>
                  </a:lnTo>
                  <a:lnTo>
                    <a:pt x="53251" y="242544"/>
                  </a:lnTo>
                  <a:lnTo>
                    <a:pt x="64528" y="231889"/>
                  </a:lnTo>
                  <a:lnTo>
                    <a:pt x="64528" y="413486"/>
                  </a:lnTo>
                  <a:lnTo>
                    <a:pt x="205625" y="413486"/>
                  </a:lnTo>
                  <a:lnTo>
                    <a:pt x="205625" y="402221"/>
                  </a:lnTo>
                  <a:lnTo>
                    <a:pt x="205625" y="272745"/>
                  </a:lnTo>
                  <a:lnTo>
                    <a:pt x="262077" y="272745"/>
                  </a:lnTo>
                  <a:lnTo>
                    <a:pt x="262077" y="413486"/>
                  </a:lnTo>
                  <a:lnTo>
                    <a:pt x="403174" y="413486"/>
                  </a:lnTo>
                  <a:lnTo>
                    <a:pt x="403174" y="402221"/>
                  </a:lnTo>
                  <a:lnTo>
                    <a:pt x="403174" y="231648"/>
                  </a:lnTo>
                  <a:lnTo>
                    <a:pt x="431215" y="258127"/>
                  </a:lnTo>
                  <a:lnTo>
                    <a:pt x="446963" y="242417"/>
                  </a:lnTo>
                  <a:lnTo>
                    <a:pt x="467702" y="221716"/>
                  </a:lnTo>
                  <a:close/>
                </a:path>
                <a:path w="1232534" h="414020">
                  <a:moveTo>
                    <a:pt x="1232369" y="221716"/>
                  </a:moveTo>
                  <a:lnTo>
                    <a:pt x="1216190" y="206387"/>
                  </a:lnTo>
                  <a:lnTo>
                    <a:pt x="1216190" y="221945"/>
                  </a:lnTo>
                  <a:lnTo>
                    <a:pt x="1195692" y="242417"/>
                  </a:lnTo>
                  <a:lnTo>
                    <a:pt x="1184287" y="231648"/>
                  </a:lnTo>
                  <a:lnTo>
                    <a:pt x="1156550" y="205473"/>
                  </a:lnTo>
                  <a:lnTo>
                    <a:pt x="1156550" y="220992"/>
                  </a:lnTo>
                  <a:lnTo>
                    <a:pt x="1156550" y="402221"/>
                  </a:lnTo>
                  <a:lnTo>
                    <a:pt x="1038034" y="402221"/>
                  </a:lnTo>
                  <a:lnTo>
                    <a:pt x="1038034" y="272745"/>
                  </a:lnTo>
                  <a:lnTo>
                    <a:pt x="1038034" y="261480"/>
                  </a:lnTo>
                  <a:lnTo>
                    <a:pt x="959015" y="261480"/>
                  </a:lnTo>
                  <a:lnTo>
                    <a:pt x="959015" y="402221"/>
                  </a:lnTo>
                  <a:lnTo>
                    <a:pt x="840486" y="402221"/>
                  </a:lnTo>
                  <a:lnTo>
                    <a:pt x="840486" y="231889"/>
                  </a:lnTo>
                  <a:lnTo>
                    <a:pt x="840486" y="221221"/>
                  </a:lnTo>
                  <a:lnTo>
                    <a:pt x="998524" y="71843"/>
                  </a:lnTo>
                  <a:lnTo>
                    <a:pt x="1156550" y="220992"/>
                  </a:lnTo>
                  <a:lnTo>
                    <a:pt x="1156550" y="205473"/>
                  </a:lnTo>
                  <a:lnTo>
                    <a:pt x="1014958" y="71843"/>
                  </a:lnTo>
                  <a:lnTo>
                    <a:pt x="998524" y="56324"/>
                  </a:lnTo>
                  <a:lnTo>
                    <a:pt x="801497" y="242544"/>
                  </a:lnTo>
                  <a:lnTo>
                    <a:pt x="780834" y="221945"/>
                  </a:lnTo>
                  <a:lnTo>
                    <a:pt x="998524" y="15506"/>
                  </a:lnTo>
                  <a:lnTo>
                    <a:pt x="1216190" y="221945"/>
                  </a:lnTo>
                  <a:lnTo>
                    <a:pt x="1216190" y="206387"/>
                  </a:lnTo>
                  <a:lnTo>
                    <a:pt x="1014882" y="15506"/>
                  </a:lnTo>
                  <a:lnTo>
                    <a:pt x="998524" y="0"/>
                  </a:lnTo>
                  <a:lnTo>
                    <a:pt x="764667" y="221716"/>
                  </a:lnTo>
                  <a:lnTo>
                    <a:pt x="801293" y="258254"/>
                  </a:lnTo>
                  <a:lnTo>
                    <a:pt x="817918" y="242544"/>
                  </a:lnTo>
                  <a:lnTo>
                    <a:pt x="829195" y="231889"/>
                  </a:lnTo>
                  <a:lnTo>
                    <a:pt x="829195" y="413486"/>
                  </a:lnTo>
                  <a:lnTo>
                    <a:pt x="970292" y="413486"/>
                  </a:lnTo>
                  <a:lnTo>
                    <a:pt x="970292" y="402221"/>
                  </a:lnTo>
                  <a:lnTo>
                    <a:pt x="970292" y="272745"/>
                  </a:lnTo>
                  <a:lnTo>
                    <a:pt x="1026744" y="272745"/>
                  </a:lnTo>
                  <a:lnTo>
                    <a:pt x="1026744" y="413486"/>
                  </a:lnTo>
                  <a:lnTo>
                    <a:pt x="1167841" y="413486"/>
                  </a:lnTo>
                  <a:lnTo>
                    <a:pt x="1167841" y="402221"/>
                  </a:lnTo>
                  <a:lnTo>
                    <a:pt x="1167841" y="231648"/>
                  </a:lnTo>
                  <a:lnTo>
                    <a:pt x="1195882" y="258127"/>
                  </a:lnTo>
                  <a:lnTo>
                    <a:pt x="1211630" y="242417"/>
                  </a:lnTo>
                  <a:lnTo>
                    <a:pt x="1232369" y="221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70907" y="4438293"/>
              <a:ext cx="193928" cy="76200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8610600" y="2718561"/>
            <a:ext cx="1546860" cy="1110615"/>
            <a:chOff x="8610600" y="2718561"/>
            <a:chExt cx="1546860" cy="1110615"/>
          </a:xfrm>
        </p:grpSpPr>
        <p:sp>
          <p:nvSpPr>
            <p:cNvPr id="55" name="object 55"/>
            <p:cNvSpPr/>
            <p:nvPr/>
          </p:nvSpPr>
          <p:spPr>
            <a:xfrm>
              <a:off x="8610600" y="2718561"/>
              <a:ext cx="1546860" cy="1110615"/>
            </a:xfrm>
            <a:custGeom>
              <a:avLst/>
              <a:gdLst/>
              <a:ahLst/>
              <a:cxnLst/>
              <a:rect l="l" t="t" r="r" b="b"/>
              <a:pathLst>
                <a:path w="1546859" h="1110614">
                  <a:moveTo>
                    <a:pt x="1410207" y="0"/>
                  </a:moveTo>
                  <a:lnTo>
                    <a:pt x="0" y="0"/>
                  </a:lnTo>
                  <a:lnTo>
                    <a:pt x="0" y="1110107"/>
                  </a:lnTo>
                  <a:lnTo>
                    <a:pt x="1410207" y="1110107"/>
                  </a:lnTo>
                  <a:lnTo>
                    <a:pt x="1546352" y="555116"/>
                  </a:lnTo>
                  <a:lnTo>
                    <a:pt x="1410207" y="0"/>
                  </a:lnTo>
                  <a:close/>
                </a:path>
              </a:pathLst>
            </a:custGeom>
            <a:solidFill>
              <a:srgbClr val="AB2A6B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33281" y="3267354"/>
              <a:ext cx="723099" cy="48206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33789" y="2769742"/>
              <a:ext cx="1007833" cy="1524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33789" y="2922142"/>
              <a:ext cx="823302" cy="152400"/>
            </a:xfrm>
            <a:prstGeom prst="rect">
              <a:avLst/>
            </a:prstGeom>
          </p:spPr>
        </p:pic>
      </p:grpSp>
      <p:sp>
        <p:nvSpPr>
          <p:cNvPr id="63" name="Title 62">
            <a:extLst>
              <a:ext uri="{FF2B5EF4-FFF2-40B4-BE49-F238E27FC236}">
                <a16:creationId xmlns:a16="http://schemas.microsoft.com/office/drawing/2014/main" id="{62BFC2A2-1C84-D875-4B03-3E6AEACE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040" y="2469153"/>
            <a:ext cx="1499935" cy="215444"/>
          </a:xfrm>
        </p:spPr>
        <p:txBody>
          <a:bodyPr/>
          <a:lstStyle/>
          <a:p>
            <a:r>
              <a:rPr lang="da-DK" sz="1400" b="1" dirty="0">
                <a:latin typeface="Century Gothic" panose="020B0502020202020204" pitchFamily="34" charset="0"/>
              </a:rPr>
              <a:t>Februar 2027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pic>
        <p:nvPicPr>
          <p:cNvPr id="36" name="object 58">
            <a:extLst>
              <a:ext uri="{FF2B5EF4-FFF2-40B4-BE49-F238E27FC236}">
                <a16:creationId xmlns:a16="http://schemas.microsoft.com/office/drawing/2014/main" id="{AB3010F2-7F2B-F865-2650-ADFEB59B98FC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76714" y="2998342"/>
            <a:ext cx="823302" cy="152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F004F52-9D69-EE23-42BC-1CA6D66B45E9}"/>
              </a:ext>
            </a:extLst>
          </p:cNvPr>
          <p:cNvSpPr txBox="1"/>
          <p:nvPr/>
        </p:nvSpPr>
        <p:spPr>
          <a:xfrm>
            <a:off x="5297730" y="2741802"/>
            <a:ext cx="113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entury Gothic" panose="020B0502020202020204" pitchFamily="34" charset="0"/>
              </a:rPr>
              <a:t>ANALYSE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0"/>
              </a:lnSpc>
              <a:spcBef>
                <a:spcPts val="100"/>
              </a:spcBef>
            </a:pPr>
            <a:r>
              <a:rPr spc="-200" dirty="0"/>
              <a:t>MIDLERTIDIG</a:t>
            </a:r>
            <a:r>
              <a:rPr spc="-15" dirty="0"/>
              <a:t> </a:t>
            </a:r>
            <a:r>
              <a:rPr spc="-10" dirty="0"/>
              <a:t>GENHUSNING</a:t>
            </a:r>
          </a:p>
          <a:p>
            <a:pPr marL="12700">
              <a:lnSpc>
                <a:spcPts val="2130"/>
              </a:lnSpc>
            </a:pPr>
            <a:r>
              <a:rPr sz="1800" spc="-55" dirty="0"/>
              <a:t>HVOR</a:t>
            </a:r>
            <a:r>
              <a:rPr sz="1800" spc="-180" dirty="0"/>
              <a:t> </a:t>
            </a:r>
            <a:r>
              <a:rPr sz="1800" spc="-10" dirty="0"/>
              <a:t>LÆNGE?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7047" y="2513202"/>
            <a:ext cx="5546090" cy="335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Alle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beboere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afdelingen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skal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midlertidigt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genhuses.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Verdana"/>
              <a:cs typeface="Verdana"/>
            </a:endParaRPr>
          </a:p>
          <a:p>
            <a:pPr marL="12700" marR="302260" algn="just">
              <a:lnSpc>
                <a:spcPct val="101400"/>
              </a:lnSpc>
            </a:pPr>
            <a:r>
              <a:rPr sz="1800" dirty="0">
                <a:latin typeface="Verdana"/>
                <a:cs typeface="Verdana"/>
              </a:rPr>
              <a:t>Der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planlægges,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genhuses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 err="1">
                <a:latin typeface="Verdana"/>
                <a:cs typeface="Verdana"/>
              </a:rPr>
              <a:t>afdelingen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</a:t>
            </a:r>
            <a:r>
              <a:rPr lang="da-DK" dirty="0">
                <a:latin typeface="Verdana"/>
                <a:cs typeface="Verdana"/>
              </a:rPr>
              <a:t>Runddelen I &amp; II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samt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øvrige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VIBO-afdelinger </a:t>
            </a:r>
            <a:r>
              <a:rPr sz="1800" dirty="0" err="1">
                <a:latin typeface="Verdana"/>
                <a:cs typeface="Verdana"/>
              </a:rPr>
              <a:t>på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lang="da-DK" spc="-10" dirty="0">
                <a:latin typeface="Verdana"/>
                <a:cs typeface="Verdana"/>
              </a:rPr>
              <a:t>Nørrebro.</a:t>
            </a:r>
          </a:p>
          <a:p>
            <a:pPr marL="12700" marR="302260" algn="just">
              <a:lnSpc>
                <a:spcPct val="101400"/>
              </a:lnSpc>
            </a:pPr>
            <a:endParaRPr lang="da-DK" spc="-10" dirty="0">
              <a:latin typeface="Verdana"/>
              <a:cs typeface="Verdana"/>
            </a:endParaRPr>
          </a:p>
          <a:p>
            <a:pPr marL="12700" marR="302260" algn="just">
              <a:lnSpc>
                <a:spcPct val="101400"/>
              </a:lnSpc>
            </a:pPr>
            <a:r>
              <a:rPr lang="da-DK" sz="1800" spc="-10" dirty="0">
                <a:latin typeface="Verdana"/>
                <a:cs typeface="Verdana"/>
              </a:rPr>
              <a:t>‘Midlertidig genhusning’ betyder at du i en begræns</a:t>
            </a:r>
            <a:r>
              <a:rPr lang="da-DK" spc="-10" dirty="0">
                <a:latin typeface="Verdana"/>
                <a:cs typeface="Verdana"/>
              </a:rPr>
              <a:t>et periode skal bo i en anden bolig, i enten din egen afdeling eller afdeling 106, 108, 142, 175 eller 827.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Verdana"/>
                <a:cs typeface="Verdana"/>
              </a:rPr>
              <a:t>Det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forventes </a:t>
            </a:r>
            <a:r>
              <a:rPr sz="1800" spc="-105" dirty="0">
                <a:latin typeface="Verdana"/>
                <a:cs typeface="Verdana"/>
              </a:rPr>
              <a:t>at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genhusningen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vil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vare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4-</a:t>
            </a:r>
            <a:r>
              <a:rPr sz="1800" spc="-130" dirty="0">
                <a:latin typeface="Verdana"/>
                <a:cs typeface="Verdana"/>
              </a:rPr>
              <a:t>6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måneder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55029" y="-49"/>
            <a:ext cx="4736465" cy="7559675"/>
            <a:chOff x="5955029" y="-49"/>
            <a:chExt cx="4736465" cy="7559675"/>
          </a:xfrm>
        </p:grpSpPr>
        <p:sp>
          <p:nvSpPr>
            <p:cNvPr id="5" name="object 5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0131" y="3966591"/>
              <a:ext cx="1085215" cy="485140"/>
            </a:xfrm>
            <a:custGeom>
              <a:avLst/>
              <a:gdLst/>
              <a:ahLst/>
              <a:cxnLst/>
              <a:rect l="l" t="t" r="r" b="b"/>
              <a:pathLst>
                <a:path w="1085215" h="485139">
                  <a:moveTo>
                    <a:pt x="1084834" y="484759"/>
                  </a:moveTo>
                  <a:lnTo>
                    <a:pt x="1057402" y="440055"/>
                  </a:lnTo>
                  <a:lnTo>
                    <a:pt x="1027049" y="396113"/>
                  </a:lnTo>
                  <a:lnTo>
                    <a:pt x="994028" y="353187"/>
                  </a:lnTo>
                  <a:lnTo>
                    <a:pt x="958215" y="311276"/>
                  </a:lnTo>
                  <a:lnTo>
                    <a:pt x="919607" y="270637"/>
                  </a:lnTo>
                  <a:lnTo>
                    <a:pt x="879601" y="232663"/>
                  </a:lnTo>
                  <a:lnTo>
                    <a:pt x="838326" y="197485"/>
                  </a:lnTo>
                  <a:lnTo>
                    <a:pt x="796036" y="164973"/>
                  </a:lnTo>
                  <a:lnTo>
                    <a:pt x="752728" y="135382"/>
                  </a:lnTo>
                  <a:lnTo>
                    <a:pt x="708660" y="108585"/>
                  </a:lnTo>
                  <a:lnTo>
                    <a:pt x="664083" y="84582"/>
                  </a:lnTo>
                  <a:lnTo>
                    <a:pt x="618998" y="63500"/>
                  </a:lnTo>
                  <a:lnTo>
                    <a:pt x="573659" y="45466"/>
                  </a:lnTo>
                  <a:lnTo>
                    <a:pt x="528066" y="30225"/>
                  </a:lnTo>
                  <a:lnTo>
                    <a:pt x="482726" y="18161"/>
                  </a:lnTo>
                  <a:lnTo>
                    <a:pt x="437515" y="9017"/>
                  </a:lnTo>
                  <a:lnTo>
                    <a:pt x="392557" y="2921"/>
                  </a:lnTo>
                  <a:lnTo>
                    <a:pt x="348234" y="0"/>
                  </a:lnTo>
                  <a:lnTo>
                    <a:pt x="304673" y="254"/>
                  </a:lnTo>
                  <a:lnTo>
                    <a:pt x="261874" y="3556"/>
                  </a:lnTo>
                  <a:lnTo>
                    <a:pt x="220091" y="10033"/>
                  </a:lnTo>
                  <a:lnTo>
                    <a:pt x="179577" y="19812"/>
                  </a:lnTo>
                  <a:lnTo>
                    <a:pt x="140335" y="32893"/>
                  </a:lnTo>
                  <a:lnTo>
                    <a:pt x="102616" y="49149"/>
                  </a:lnTo>
                  <a:lnTo>
                    <a:pt x="66548" y="68834"/>
                  </a:lnTo>
                  <a:lnTo>
                    <a:pt x="32258" y="91821"/>
                  </a:lnTo>
                  <a:lnTo>
                    <a:pt x="0" y="118110"/>
                  </a:lnTo>
                </a:path>
              </a:pathLst>
            </a:custGeom>
            <a:ln w="198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0383" y="4367423"/>
              <a:ext cx="109104" cy="1000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59067" y="3158235"/>
              <a:ext cx="3976370" cy="2471420"/>
            </a:xfrm>
            <a:custGeom>
              <a:avLst/>
              <a:gdLst/>
              <a:ahLst/>
              <a:cxnLst/>
              <a:rect l="l" t="t" r="r" b="b"/>
              <a:pathLst>
                <a:path w="3976370" h="2471420">
                  <a:moveTo>
                    <a:pt x="0" y="241300"/>
                  </a:moveTo>
                  <a:lnTo>
                    <a:pt x="1324864" y="241046"/>
                  </a:lnTo>
                  <a:lnTo>
                    <a:pt x="1132713" y="0"/>
                  </a:lnTo>
                  <a:lnTo>
                    <a:pt x="192024" y="0"/>
                  </a:lnTo>
                  <a:lnTo>
                    <a:pt x="0" y="241300"/>
                  </a:lnTo>
                  <a:close/>
                </a:path>
                <a:path w="3976370" h="2471420">
                  <a:moveTo>
                    <a:pt x="130429" y="1403603"/>
                  </a:moveTo>
                  <a:lnTo>
                    <a:pt x="1194282" y="1403603"/>
                  </a:lnTo>
                  <a:lnTo>
                    <a:pt x="1194282" y="241338"/>
                  </a:lnTo>
                  <a:lnTo>
                    <a:pt x="130429" y="241338"/>
                  </a:lnTo>
                  <a:lnTo>
                    <a:pt x="130429" y="1403603"/>
                  </a:lnTo>
                  <a:close/>
                </a:path>
                <a:path w="3976370" h="2471420">
                  <a:moveTo>
                    <a:pt x="54102" y="822451"/>
                  </a:moveTo>
                  <a:lnTo>
                    <a:pt x="1265809" y="822451"/>
                  </a:lnTo>
                </a:path>
                <a:path w="3976370" h="2471420">
                  <a:moveTo>
                    <a:pt x="233934" y="581151"/>
                  </a:moveTo>
                  <a:lnTo>
                    <a:pt x="416179" y="581151"/>
                  </a:lnTo>
                  <a:lnTo>
                    <a:pt x="416179" y="339851"/>
                  </a:lnTo>
                  <a:lnTo>
                    <a:pt x="233934" y="339851"/>
                  </a:lnTo>
                  <a:lnTo>
                    <a:pt x="233934" y="581151"/>
                  </a:lnTo>
                  <a:close/>
                </a:path>
                <a:path w="3976370" h="2471420">
                  <a:moveTo>
                    <a:pt x="568833" y="581151"/>
                  </a:moveTo>
                  <a:lnTo>
                    <a:pt x="751065" y="581151"/>
                  </a:lnTo>
                  <a:lnTo>
                    <a:pt x="751065" y="339851"/>
                  </a:lnTo>
                  <a:lnTo>
                    <a:pt x="568833" y="339851"/>
                  </a:lnTo>
                  <a:lnTo>
                    <a:pt x="568833" y="581151"/>
                  </a:lnTo>
                  <a:close/>
                </a:path>
                <a:path w="3976370" h="2471420">
                  <a:moveTo>
                    <a:pt x="903732" y="581151"/>
                  </a:moveTo>
                  <a:lnTo>
                    <a:pt x="1085964" y="581151"/>
                  </a:lnTo>
                  <a:lnTo>
                    <a:pt x="1085964" y="339851"/>
                  </a:lnTo>
                  <a:lnTo>
                    <a:pt x="903732" y="339851"/>
                  </a:lnTo>
                  <a:lnTo>
                    <a:pt x="903732" y="581151"/>
                  </a:lnTo>
                  <a:close/>
                </a:path>
                <a:path w="3976370" h="2471420">
                  <a:moveTo>
                    <a:pt x="235077" y="1191895"/>
                  </a:moveTo>
                  <a:lnTo>
                    <a:pt x="417322" y="1191895"/>
                  </a:lnTo>
                  <a:lnTo>
                    <a:pt x="417322" y="950582"/>
                  </a:lnTo>
                  <a:lnTo>
                    <a:pt x="235077" y="950582"/>
                  </a:lnTo>
                  <a:lnTo>
                    <a:pt x="235077" y="1191895"/>
                  </a:lnTo>
                  <a:close/>
                </a:path>
                <a:path w="3976370" h="2471420">
                  <a:moveTo>
                    <a:pt x="568833" y="1403603"/>
                  </a:moveTo>
                  <a:lnTo>
                    <a:pt x="751065" y="1403603"/>
                  </a:lnTo>
                  <a:lnTo>
                    <a:pt x="751065" y="1012075"/>
                  </a:lnTo>
                  <a:lnTo>
                    <a:pt x="568833" y="1012075"/>
                  </a:lnTo>
                  <a:lnTo>
                    <a:pt x="568833" y="1403603"/>
                  </a:lnTo>
                  <a:close/>
                </a:path>
                <a:path w="3976370" h="2471420">
                  <a:moveTo>
                    <a:pt x="905002" y="1191895"/>
                  </a:moveTo>
                  <a:lnTo>
                    <a:pt x="1087234" y="1191895"/>
                  </a:lnTo>
                  <a:lnTo>
                    <a:pt x="1087234" y="950582"/>
                  </a:lnTo>
                  <a:lnTo>
                    <a:pt x="905002" y="950582"/>
                  </a:lnTo>
                  <a:lnTo>
                    <a:pt x="905002" y="1191895"/>
                  </a:lnTo>
                  <a:close/>
                </a:path>
                <a:path w="3976370" h="2471420">
                  <a:moveTo>
                    <a:pt x="2651125" y="1309243"/>
                  </a:moveTo>
                  <a:lnTo>
                    <a:pt x="3975989" y="1308862"/>
                  </a:lnTo>
                  <a:lnTo>
                    <a:pt x="3783838" y="1067942"/>
                  </a:lnTo>
                  <a:lnTo>
                    <a:pt x="2843149" y="1067942"/>
                  </a:lnTo>
                  <a:lnTo>
                    <a:pt x="2651125" y="1309243"/>
                  </a:lnTo>
                  <a:close/>
                </a:path>
                <a:path w="3976370" h="2471420">
                  <a:moveTo>
                    <a:pt x="2781554" y="2471420"/>
                  </a:moveTo>
                  <a:lnTo>
                    <a:pt x="3845407" y="2471420"/>
                  </a:lnTo>
                  <a:lnTo>
                    <a:pt x="3845407" y="1309154"/>
                  </a:lnTo>
                  <a:lnTo>
                    <a:pt x="2781554" y="1309154"/>
                  </a:lnTo>
                  <a:lnTo>
                    <a:pt x="2781554" y="2471420"/>
                  </a:lnTo>
                  <a:close/>
                </a:path>
                <a:path w="3976370" h="2471420">
                  <a:moveTo>
                    <a:pt x="2705227" y="1890268"/>
                  </a:moveTo>
                  <a:lnTo>
                    <a:pt x="3916807" y="1890268"/>
                  </a:lnTo>
                </a:path>
                <a:path w="3976370" h="2471420">
                  <a:moveTo>
                    <a:pt x="2885059" y="1648968"/>
                  </a:moveTo>
                  <a:lnTo>
                    <a:pt x="3067304" y="1648968"/>
                  </a:lnTo>
                  <a:lnTo>
                    <a:pt x="3067304" y="1407668"/>
                  </a:lnTo>
                  <a:lnTo>
                    <a:pt x="2885059" y="1407668"/>
                  </a:lnTo>
                  <a:lnTo>
                    <a:pt x="2885059" y="1648968"/>
                  </a:lnTo>
                  <a:close/>
                </a:path>
                <a:path w="3976370" h="2471420">
                  <a:moveTo>
                    <a:pt x="3219958" y="1648968"/>
                  </a:moveTo>
                  <a:lnTo>
                    <a:pt x="3402190" y="1648968"/>
                  </a:lnTo>
                  <a:lnTo>
                    <a:pt x="3402190" y="1407668"/>
                  </a:lnTo>
                  <a:lnTo>
                    <a:pt x="3219958" y="1407668"/>
                  </a:lnTo>
                  <a:lnTo>
                    <a:pt x="3219958" y="1648968"/>
                  </a:lnTo>
                  <a:close/>
                </a:path>
                <a:path w="3976370" h="2471420">
                  <a:moveTo>
                    <a:pt x="3554857" y="1648968"/>
                  </a:moveTo>
                  <a:lnTo>
                    <a:pt x="3737089" y="1648968"/>
                  </a:lnTo>
                  <a:lnTo>
                    <a:pt x="3737089" y="1407668"/>
                  </a:lnTo>
                  <a:lnTo>
                    <a:pt x="3554857" y="1407668"/>
                  </a:lnTo>
                  <a:lnTo>
                    <a:pt x="3554857" y="1648968"/>
                  </a:lnTo>
                  <a:close/>
                </a:path>
                <a:path w="3976370" h="2471420">
                  <a:moveTo>
                    <a:pt x="2886202" y="2259711"/>
                  </a:moveTo>
                  <a:lnTo>
                    <a:pt x="3068447" y="2259711"/>
                  </a:lnTo>
                  <a:lnTo>
                    <a:pt x="3068447" y="2018398"/>
                  </a:lnTo>
                  <a:lnTo>
                    <a:pt x="2886202" y="2018398"/>
                  </a:lnTo>
                  <a:lnTo>
                    <a:pt x="2886202" y="2259711"/>
                  </a:lnTo>
                  <a:close/>
                </a:path>
                <a:path w="3976370" h="2471420">
                  <a:moveTo>
                    <a:pt x="3219958" y="2471420"/>
                  </a:moveTo>
                  <a:lnTo>
                    <a:pt x="3402190" y="2471420"/>
                  </a:lnTo>
                  <a:lnTo>
                    <a:pt x="3402190" y="2079891"/>
                  </a:lnTo>
                  <a:lnTo>
                    <a:pt x="3219958" y="2079891"/>
                  </a:lnTo>
                  <a:lnTo>
                    <a:pt x="3219958" y="2471420"/>
                  </a:lnTo>
                  <a:close/>
                </a:path>
                <a:path w="3976370" h="2471420">
                  <a:moveTo>
                    <a:pt x="3556127" y="2259711"/>
                  </a:moveTo>
                  <a:lnTo>
                    <a:pt x="3738359" y="2259711"/>
                  </a:lnTo>
                  <a:lnTo>
                    <a:pt x="3738359" y="2018398"/>
                  </a:lnTo>
                  <a:lnTo>
                    <a:pt x="3556127" y="2018398"/>
                  </a:lnTo>
                  <a:lnTo>
                    <a:pt x="3556127" y="2259711"/>
                  </a:lnTo>
                  <a:close/>
                </a:path>
              </a:pathLst>
            </a:custGeom>
            <a:ln w="353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4853" y="5505576"/>
              <a:ext cx="862965" cy="502284"/>
            </a:xfrm>
            <a:custGeom>
              <a:avLst/>
              <a:gdLst/>
              <a:ahLst/>
              <a:cxnLst/>
              <a:rect l="l" t="t" r="r" b="b"/>
              <a:pathLst>
                <a:path w="862965" h="502285">
                  <a:moveTo>
                    <a:pt x="295655" y="445770"/>
                  </a:moveTo>
                  <a:lnTo>
                    <a:pt x="597153" y="445770"/>
                  </a:lnTo>
                  <a:lnTo>
                    <a:pt x="597153" y="0"/>
                  </a:lnTo>
                  <a:lnTo>
                    <a:pt x="88900" y="0"/>
                  </a:lnTo>
                  <a:lnTo>
                    <a:pt x="88900" y="289814"/>
                  </a:lnTo>
                </a:path>
                <a:path w="862965" h="502285">
                  <a:moveTo>
                    <a:pt x="88900" y="361442"/>
                  </a:moveTo>
                  <a:lnTo>
                    <a:pt x="88900" y="445770"/>
                  </a:lnTo>
                  <a:lnTo>
                    <a:pt x="169799" y="445770"/>
                  </a:lnTo>
                </a:path>
                <a:path w="862965" h="502285">
                  <a:moveTo>
                    <a:pt x="47371" y="294513"/>
                  </a:moveTo>
                  <a:lnTo>
                    <a:pt x="233299" y="294513"/>
                  </a:lnTo>
                </a:path>
                <a:path w="862965" h="502285">
                  <a:moveTo>
                    <a:pt x="0" y="356870"/>
                  </a:moveTo>
                  <a:lnTo>
                    <a:pt x="140335" y="356870"/>
                  </a:lnTo>
                </a:path>
                <a:path w="862965" h="502285">
                  <a:moveTo>
                    <a:pt x="667512" y="445770"/>
                  </a:moveTo>
                  <a:lnTo>
                    <a:pt x="597153" y="445770"/>
                  </a:lnTo>
                </a:path>
                <a:path w="862965" h="502285">
                  <a:moveTo>
                    <a:pt x="597153" y="25400"/>
                  </a:moveTo>
                  <a:lnTo>
                    <a:pt x="713740" y="25400"/>
                  </a:lnTo>
                  <a:lnTo>
                    <a:pt x="862711" y="259842"/>
                  </a:lnTo>
                  <a:lnTo>
                    <a:pt x="862711" y="445770"/>
                  </a:lnTo>
                  <a:lnTo>
                    <a:pt x="791210" y="445770"/>
                  </a:lnTo>
                </a:path>
                <a:path w="862965" h="502285">
                  <a:moveTo>
                    <a:pt x="763904" y="104267"/>
                  </a:moveTo>
                  <a:lnTo>
                    <a:pt x="654812" y="104267"/>
                  </a:lnTo>
                  <a:lnTo>
                    <a:pt x="654812" y="235585"/>
                  </a:lnTo>
                  <a:lnTo>
                    <a:pt x="847344" y="235585"/>
                  </a:lnTo>
                </a:path>
                <a:path w="862965" h="502285">
                  <a:moveTo>
                    <a:pt x="289560" y="445770"/>
                  </a:moveTo>
                  <a:lnTo>
                    <a:pt x="285115" y="467614"/>
                  </a:lnTo>
                  <a:lnTo>
                    <a:pt x="273050" y="485521"/>
                  </a:lnTo>
                  <a:lnTo>
                    <a:pt x="255143" y="497586"/>
                  </a:lnTo>
                  <a:lnTo>
                    <a:pt x="233299" y="502031"/>
                  </a:lnTo>
                  <a:lnTo>
                    <a:pt x="211327" y="497586"/>
                  </a:lnTo>
                  <a:lnTo>
                    <a:pt x="193421" y="485521"/>
                  </a:lnTo>
                  <a:lnTo>
                    <a:pt x="181355" y="467614"/>
                  </a:lnTo>
                  <a:lnTo>
                    <a:pt x="176911" y="445770"/>
                  </a:lnTo>
                  <a:lnTo>
                    <a:pt x="181355" y="423799"/>
                  </a:lnTo>
                  <a:lnTo>
                    <a:pt x="193421" y="405892"/>
                  </a:lnTo>
                  <a:lnTo>
                    <a:pt x="211327" y="393827"/>
                  </a:lnTo>
                  <a:lnTo>
                    <a:pt x="233299" y="389509"/>
                  </a:lnTo>
                  <a:lnTo>
                    <a:pt x="255143" y="393827"/>
                  </a:lnTo>
                  <a:lnTo>
                    <a:pt x="273050" y="405892"/>
                  </a:lnTo>
                  <a:lnTo>
                    <a:pt x="285115" y="423799"/>
                  </a:lnTo>
                  <a:lnTo>
                    <a:pt x="289560" y="445770"/>
                  </a:lnTo>
                  <a:close/>
                </a:path>
                <a:path w="862965" h="502285">
                  <a:moveTo>
                    <a:pt x="786256" y="445770"/>
                  </a:moveTo>
                  <a:lnTo>
                    <a:pt x="781812" y="467614"/>
                  </a:lnTo>
                  <a:lnTo>
                    <a:pt x="769747" y="485521"/>
                  </a:lnTo>
                  <a:lnTo>
                    <a:pt x="751840" y="497586"/>
                  </a:lnTo>
                  <a:lnTo>
                    <a:pt x="729996" y="502031"/>
                  </a:lnTo>
                  <a:lnTo>
                    <a:pt x="708025" y="497586"/>
                  </a:lnTo>
                  <a:lnTo>
                    <a:pt x="690118" y="485521"/>
                  </a:lnTo>
                  <a:lnTo>
                    <a:pt x="678052" y="467614"/>
                  </a:lnTo>
                  <a:lnTo>
                    <a:pt x="673607" y="445770"/>
                  </a:lnTo>
                  <a:lnTo>
                    <a:pt x="678052" y="423799"/>
                  </a:lnTo>
                  <a:lnTo>
                    <a:pt x="690118" y="405892"/>
                  </a:lnTo>
                  <a:lnTo>
                    <a:pt x="708025" y="393827"/>
                  </a:lnTo>
                  <a:lnTo>
                    <a:pt x="729996" y="389509"/>
                  </a:lnTo>
                  <a:lnTo>
                    <a:pt x="751840" y="393827"/>
                  </a:lnTo>
                  <a:lnTo>
                    <a:pt x="769747" y="405892"/>
                  </a:lnTo>
                  <a:lnTo>
                    <a:pt x="781812" y="423799"/>
                  </a:lnTo>
                  <a:lnTo>
                    <a:pt x="786256" y="445770"/>
                  </a:lnTo>
                  <a:close/>
                </a:path>
                <a:path w="862965" h="502285">
                  <a:moveTo>
                    <a:pt x="259079" y="445770"/>
                  </a:moveTo>
                  <a:lnTo>
                    <a:pt x="257048" y="455803"/>
                  </a:lnTo>
                  <a:lnTo>
                    <a:pt x="251587" y="464058"/>
                  </a:lnTo>
                  <a:lnTo>
                    <a:pt x="243331" y="469646"/>
                  </a:lnTo>
                  <a:lnTo>
                    <a:pt x="233299" y="471678"/>
                  </a:lnTo>
                  <a:lnTo>
                    <a:pt x="223266" y="469646"/>
                  </a:lnTo>
                  <a:lnTo>
                    <a:pt x="215011" y="464058"/>
                  </a:lnTo>
                  <a:lnTo>
                    <a:pt x="209423" y="455803"/>
                  </a:lnTo>
                  <a:lnTo>
                    <a:pt x="207391" y="445770"/>
                  </a:lnTo>
                  <a:lnTo>
                    <a:pt x="209423" y="435737"/>
                  </a:lnTo>
                  <a:lnTo>
                    <a:pt x="215011" y="427482"/>
                  </a:lnTo>
                  <a:lnTo>
                    <a:pt x="223266" y="421894"/>
                  </a:lnTo>
                  <a:lnTo>
                    <a:pt x="233299" y="419862"/>
                  </a:lnTo>
                  <a:lnTo>
                    <a:pt x="243331" y="421894"/>
                  </a:lnTo>
                  <a:lnTo>
                    <a:pt x="251587" y="427482"/>
                  </a:lnTo>
                  <a:lnTo>
                    <a:pt x="257048" y="435737"/>
                  </a:lnTo>
                  <a:lnTo>
                    <a:pt x="259079" y="445770"/>
                  </a:lnTo>
                  <a:close/>
                </a:path>
                <a:path w="862965" h="502285">
                  <a:moveTo>
                    <a:pt x="755776" y="443992"/>
                  </a:moveTo>
                  <a:lnTo>
                    <a:pt x="753745" y="454025"/>
                  </a:lnTo>
                  <a:lnTo>
                    <a:pt x="748284" y="462280"/>
                  </a:lnTo>
                  <a:lnTo>
                    <a:pt x="740028" y="467868"/>
                  </a:lnTo>
                  <a:lnTo>
                    <a:pt x="729996" y="469900"/>
                  </a:lnTo>
                  <a:lnTo>
                    <a:pt x="719836" y="467868"/>
                  </a:lnTo>
                  <a:lnTo>
                    <a:pt x="711580" y="462280"/>
                  </a:lnTo>
                  <a:lnTo>
                    <a:pt x="706120" y="454025"/>
                  </a:lnTo>
                  <a:lnTo>
                    <a:pt x="704088" y="443992"/>
                  </a:lnTo>
                  <a:lnTo>
                    <a:pt x="706120" y="433959"/>
                  </a:lnTo>
                  <a:lnTo>
                    <a:pt x="711580" y="425704"/>
                  </a:lnTo>
                  <a:lnTo>
                    <a:pt x="719836" y="420243"/>
                  </a:lnTo>
                  <a:lnTo>
                    <a:pt x="729996" y="418211"/>
                  </a:lnTo>
                  <a:lnTo>
                    <a:pt x="740028" y="420243"/>
                  </a:lnTo>
                  <a:lnTo>
                    <a:pt x="748284" y="425704"/>
                  </a:lnTo>
                  <a:lnTo>
                    <a:pt x="753745" y="433959"/>
                  </a:lnTo>
                  <a:lnTo>
                    <a:pt x="755776" y="443992"/>
                  </a:lnTo>
                  <a:close/>
                </a:path>
              </a:pathLst>
            </a:custGeom>
            <a:ln w="173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4320" y="5774943"/>
              <a:ext cx="890269" cy="540385"/>
            </a:xfrm>
            <a:custGeom>
              <a:avLst/>
              <a:gdLst/>
              <a:ahLst/>
              <a:cxnLst/>
              <a:rect l="l" t="t" r="r" b="b"/>
              <a:pathLst>
                <a:path w="890270" h="540385">
                  <a:moveTo>
                    <a:pt x="661924" y="493776"/>
                  </a:moveTo>
                  <a:lnTo>
                    <a:pt x="570229" y="527596"/>
                  </a:lnTo>
                  <a:lnTo>
                    <a:pt x="481964" y="491109"/>
                  </a:lnTo>
                </a:path>
                <a:path w="890270" h="540385">
                  <a:moveTo>
                    <a:pt x="661924" y="259969"/>
                  </a:moveTo>
                  <a:lnTo>
                    <a:pt x="570229" y="293751"/>
                  </a:lnTo>
                  <a:lnTo>
                    <a:pt x="481964" y="257175"/>
                  </a:lnTo>
                  <a:lnTo>
                    <a:pt x="573658" y="223393"/>
                  </a:lnTo>
                  <a:lnTo>
                    <a:pt x="661924" y="259969"/>
                  </a:lnTo>
                  <a:close/>
                </a:path>
                <a:path w="890270" h="540385">
                  <a:moveTo>
                    <a:pt x="570229" y="293751"/>
                  </a:moveTo>
                  <a:lnTo>
                    <a:pt x="570229" y="527596"/>
                  </a:lnTo>
                </a:path>
                <a:path w="890270" h="540385">
                  <a:moveTo>
                    <a:pt x="481964" y="257175"/>
                  </a:moveTo>
                  <a:lnTo>
                    <a:pt x="481964" y="491109"/>
                  </a:lnTo>
                </a:path>
                <a:path w="890270" h="540385">
                  <a:moveTo>
                    <a:pt x="661924" y="259969"/>
                  </a:moveTo>
                  <a:lnTo>
                    <a:pt x="661924" y="493776"/>
                  </a:lnTo>
                </a:path>
                <a:path w="890270" h="540385">
                  <a:moveTo>
                    <a:pt x="475996" y="486283"/>
                  </a:moveTo>
                  <a:lnTo>
                    <a:pt x="327151" y="540156"/>
                  </a:lnTo>
                  <a:lnTo>
                    <a:pt x="238886" y="503555"/>
                  </a:lnTo>
                </a:path>
                <a:path w="890270" h="540385">
                  <a:moveTo>
                    <a:pt x="475996" y="408051"/>
                  </a:moveTo>
                  <a:lnTo>
                    <a:pt x="327151" y="461899"/>
                  </a:lnTo>
                  <a:lnTo>
                    <a:pt x="238886" y="425323"/>
                  </a:lnTo>
                  <a:lnTo>
                    <a:pt x="387730" y="371475"/>
                  </a:lnTo>
                  <a:lnTo>
                    <a:pt x="475996" y="408051"/>
                  </a:lnTo>
                  <a:close/>
                </a:path>
                <a:path w="890270" h="540385">
                  <a:moveTo>
                    <a:pt x="327151" y="461899"/>
                  </a:moveTo>
                  <a:lnTo>
                    <a:pt x="327151" y="540156"/>
                  </a:lnTo>
                </a:path>
                <a:path w="890270" h="540385">
                  <a:moveTo>
                    <a:pt x="238886" y="425323"/>
                  </a:moveTo>
                  <a:lnTo>
                    <a:pt x="238886" y="503555"/>
                  </a:lnTo>
                </a:path>
                <a:path w="890270" h="540385">
                  <a:moveTo>
                    <a:pt x="475996" y="408051"/>
                  </a:moveTo>
                  <a:lnTo>
                    <a:pt x="475996" y="486283"/>
                  </a:lnTo>
                </a:path>
                <a:path w="890270" h="540385">
                  <a:moveTo>
                    <a:pt x="890143" y="481076"/>
                  </a:moveTo>
                  <a:lnTo>
                    <a:pt x="749173" y="531990"/>
                  </a:lnTo>
                  <a:lnTo>
                    <a:pt x="665479" y="497332"/>
                  </a:lnTo>
                </a:path>
                <a:path w="890270" h="540385">
                  <a:moveTo>
                    <a:pt x="890143" y="406908"/>
                  </a:moveTo>
                  <a:lnTo>
                    <a:pt x="749173" y="457835"/>
                  </a:lnTo>
                  <a:lnTo>
                    <a:pt x="665479" y="423164"/>
                  </a:lnTo>
                  <a:lnTo>
                    <a:pt x="806576" y="372237"/>
                  </a:lnTo>
                  <a:lnTo>
                    <a:pt x="890143" y="406908"/>
                  </a:lnTo>
                  <a:close/>
                </a:path>
                <a:path w="890270" h="540385">
                  <a:moveTo>
                    <a:pt x="749173" y="457835"/>
                  </a:moveTo>
                  <a:lnTo>
                    <a:pt x="749173" y="531990"/>
                  </a:lnTo>
                </a:path>
                <a:path w="890270" h="540385">
                  <a:moveTo>
                    <a:pt x="665479" y="423164"/>
                  </a:moveTo>
                  <a:lnTo>
                    <a:pt x="665479" y="497332"/>
                  </a:lnTo>
                </a:path>
                <a:path w="890270" h="540385">
                  <a:moveTo>
                    <a:pt x="890143" y="406908"/>
                  </a:moveTo>
                  <a:lnTo>
                    <a:pt x="890143" y="481076"/>
                  </a:lnTo>
                </a:path>
                <a:path w="890270" h="540385">
                  <a:moveTo>
                    <a:pt x="140843" y="262636"/>
                  </a:moveTo>
                  <a:lnTo>
                    <a:pt x="149732" y="261620"/>
                  </a:lnTo>
                  <a:lnTo>
                    <a:pt x="156463" y="258064"/>
                  </a:lnTo>
                  <a:lnTo>
                    <a:pt x="160781" y="251714"/>
                  </a:lnTo>
                  <a:lnTo>
                    <a:pt x="162305" y="242824"/>
                  </a:lnTo>
                  <a:lnTo>
                    <a:pt x="162305" y="228854"/>
                  </a:lnTo>
                </a:path>
                <a:path w="890270" h="540385">
                  <a:moveTo>
                    <a:pt x="29082" y="262636"/>
                  </a:moveTo>
                  <a:lnTo>
                    <a:pt x="20320" y="261620"/>
                  </a:lnTo>
                  <a:lnTo>
                    <a:pt x="13588" y="258064"/>
                  </a:lnTo>
                  <a:lnTo>
                    <a:pt x="9271" y="251714"/>
                  </a:lnTo>
                  <a:lnTo>
                    <a:pt x="7747" y="242824"/>
                  </a:lnTo>
                  <a:lnTo>
                    <a:pt x="7747" y="228854"/>
                  </a:lnTo>
                </a:path>
                <a:path w="890270" h="540385">
                  <a:moveTo>
                    <a:pt x="67055" y="0"/>
                  </a:moveTo>
                  <a:lnTo>
                    <a:pt x="17906" y="26543"/>
                  </a:lnTo>
                  <a:lnTo>
                    <a:pt x="0" y="58547"/>
                  </a:lnTo>
                  <a:lnTo>
                    <a:pt x="0" y="222250"/>
                  </a:lnTo>
                  <a:lnTo>
                    <a:pt x="31114" y="231140"/>
                  </a:lnTo>
                  <a:lnTo>
                    <a:pt x="52958" y="515620"/>
                  </a:lnTo>
                  <a:lnTo>
                    <a:pt x="86232" y="515620"/>
                  </a:lnTo>
                  <a:lnTo>
                    <a:pt x="116331" y="515620"/>
                  </a:lnTo>
                  <a:lnTo>
                    <a:pt x="138429" y="232918"/>
                  </a:lnTo>
                  <a:lnTo>
                    <a:pt x="168401" y="222885"/>
                  </a:lnTo>
                  <a:lnTo>
                    <a:pt x="168401" y="58547"/>
                  </a:lnTo>
                  <a:lnTo>
                    <a:pt x="167258" y="49149"/>
                  </a:lnTo>
                  <a:lnTo>
                    <a:pt x="163956" y="40005"/>
                  </a:lnTo>
                  <a:lnTo>
                    <a:pt x="158369" y="32131"/>
                  </a:lnTo>
                  <a:lnTo>
                    <a:pt x="150495" y="26543"/>
                  </a:lnTo>
                  <a:lnTo>
                    <a:pt x="101980" y="0"/>
                  </a:lnTo>
                </a:path>
              </a:pathLst>
            </a:custGeom>
            <a:ln w="135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1150" y="5690410"/>
              <a:ext cx="93243" cy="11082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14132" y="5845301"/>
              <a:ext cx="129539" cy="471170"/>
            </a:xfrm>
            <a:custGeom>
              <a:avLst/>
              <a:gdLst/>
              <a:ahLst/>
              <a:cxnLst/>
              <a:rect l="l" t="t" r="r" b="b"/>
              <a:pathLst>
                <a:path w="129540" h="471170">
                  <a:moveTo>
                    <a:pt x="11684" y="157861"/>
                  </a:moveTo>
                  <a:lnTo>
                    <a:pt x="11684" y="0"/>
                  </a:lnTo>
                </a:path>
                <a:path w="129540" h="471170">
                  <a:moveTo>
                    <a:pt x="118364" y="164211"/>
                  </a:moveTo>
                  <a:lnTo>
                    <a:pt x="118364" y="0"/>
                  </a:lnTo>
                </a:path>
                <a:path w="129540" h="471170">
                  <a:moveTo>
                    <a:pt x="117728" y="140081"/>
                  </a:moveTo>
                  <a:lnTo>
                    <a:pt x="30861" y="140081"/>
                  </a:lnTo>
                </a:path>
                <a:path w="129540" h="471170">
                  <a:moveTo>
                    <a:pt x="64389" y="469188"/>
                  </a:moveTo>
                  <a:lnTo>
                    <a:pt x="64389" y="188468"/>
                  </a:lnTo>
                </a:path>
                <a:path w="129540" h="471170">
                  <a:moveTo>
                    <a:pt x="96774" y="445516"/>
                  </a:moveTo>
                  <a:lnTo>
                    <a:pt x="115443" y="447294"/>
                  </a:lnTo>
                  <a:lnTo>
                    <a:pt x="124968" y="450519"/>
                  </a:lnTo>
                  <a:lnTo>
                    <a:pt x="128524" y="457504"/>
                  </a:lnTo>
                  <a:lnTo>
                    <a:pt x="129032" y="470611"/>
                  </a:lnTo>
                  <a:lnTo>
                    <a:pt x="63500" y="470611"/>
                  </a:lnTo>
                  <a:lnTo>
                    <a:pt x="0" y="470611"/>
                  </a:lnTo>
                  <a:lnTo>
                    <a:pt x="4952" y="455701"/>
                  </a:lnTo>
                  <a:lnTo>
                    <a:pt x="15748" y="448310"/>
                  </a:lnTo>
                  <a:lnTo>
                    <a:pt x="26416" y="445770"/>
                  </a:lnTo>
                  <a:lnTo>
                    <a:pt x="31369" y="445516"/>
                  </a:lnTo>
                </a:path>
              </a:pathLst>
            </a:custGeom>
            <a:ln w="1351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8831" y="5624582"/>
              <a:ext cx="120256" cy="793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2384" y="7267481"/>
            <a:ext cx="46545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onfidential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1120" y="7279003"/>
            <a:ext cx="981710" cy="213360"/>
          </a:xfrm>
          <a:custGeom>
            <a:avLst/>
            <a:gdLst/>
            <a:ahLst/>
            <a:cxnLst/>
            <a:rect l="l" t="t" r="r" b="b"/>
            <a:pathLst>
              <a:path w="981710" h="213359">
                <a:moveTo>
                  <a:pt x="981710" y="0"/>
                </a:moveTo>
                <a:lnTo>
                  <a:pt x="0" y="0"/>
                </a:lnTo>
                <a:lnTo>
                  <a:pt x="0" y="213360"/>
                </a:lnTo>
                <a:lnTo>
                  <a:pt x="981710" y="213360"/>
                </a:lnTo>
                <a:lnTo>
                  <a:pt x="981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902" y="635457"/>
            <a:ext cx="6647215" cy="6126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500" y="982726"/>
            <a:ext cx="522922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0"/>
              </a:lnSpc>
              <a:spcBef>
                <a:spcPts val="100"/>
              </a:spcBef>
            </a:pPr>
            <a:r>
              <a:rPr spc="-200" dirty="0"/>
              <a:t>MIDLERTIDIG</a:t>
            </a:r>
            <a:r>
              <a:rPr spc="-5" dirty="0"/>
              <a:t> </a:t>
            </a:r>
            <a:r>
              <a:rPr spc="-100" dirty="0"/>
              <a:t>GENHUSNING:</a:t>
            </a:r>
          </a:p>
          <a:p>
            <a:pPr marL="12700">
              <a:lnSpc>
                <a:spcPts val="2130"/>
              </a:lnSpc>
            </a:pPr>
            <a:r>
              <a:rPr sz="1800" spc="-20" dirty="0"/>
              <a:t>HVORDAN</a:t>
            </a:r>
            <a:r>
              <a:rPr sz="1800" spc="-130" dirty="0"/>
              <a:t> </a:t>
            </a:r>
            <a:r>
              <a:rPr sz="1800" spc="-20" dirty="0"/>
              <a:t>SKAL</a:t>
            </a:r>
            <a:r>
              <a:rPr sz="1800" spc="-120" dirty="0"/>
              <a:t> </a:t>
            </a:r>
            <a:r>
              <a:rPr sz="1800" spc="-20" dirty="0"/>
              <a:t>MAN</a:t>
            </a:r>
            <a:r>
              <a:rPr sz="1800" spc="-125" dirty="0"/>
              <a:t> </a:t>
            </a:r>
            <a:r>
              <a:rPr sz="1800" spc="-25" dirty="0"/>
              <a:t>BO?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53644" y="3067684"/>
            <a:ext cx="4565650" cy="101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95"/>
              </a:spcBef>
            </a:pP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Genhusning</a:t>
            </a: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planlægges</a:t>
            </a:r>
            <a:r>
              <a:rPr sz="1800" spc="-1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på</a:t>
            </a:r>
            <a:r>
              <a:rPr sz="1800" spc="-1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baggrund</a:t>
            </a:r>
            <a:r>
              <a:rPr sz="1800" spc="-1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af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information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fra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beboere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via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skemaer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evt.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samtale.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644" y="4387596"/>
            <a:ext cx="5441950" cy="2344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015">
              <a:lnSpc>
                <a:spcPct val="120100"/>
              </a:lnSpc>
              <a:spcBef>
                <a:spcPts val="100"/>
              </a:spcBef>
            </a:pP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Genhusningsboligerne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være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indflytningsklar,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det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betyder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der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vil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være:</a:t>
            </a:r>
            <a:endParaRPr sz="1800" dirty="0">
              <a:latin typeface="Verdana"/>
              <a:cs typeface="Verdana"/>
            </a:endParaRPr>
          </a:p>
          <a:p>
            <a:pPr marL="204470" indent="-191770">
              <a:lnSpc>
                <a:spcPct val="100000"/>
              </a:lnSpc>
              <a:spcBef>
                <a:spcPts val="370"/>
              </a:spcBef>
              <a:buChar char="–"/>
              <a:tabLst>
                <a:tab pos="204470" algn="l"/>
              </a:tabLst>
            </a:pP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Standardbelysning</a:t>
            </a:r>
            <a:endParaRPr sz="1800" dirty="0">
              <a:latin typeface="Verdana"/>
              <a:cs typeface="Verdana"/>
            </a:endParaRPr>
          </a:p>
          <a:p>
            <a:pPr marL="203200" indent="-190500">
              <a:lnSpc>
                <a:spcPct val="100000"/>
              </a:lnSpc>
              <a:spcBef>
                <a:spcPts val="495"/>
              </a:spcBef>
              <a:buChar char="–"/>
              <a:tabLst>
                <a:tab pos="203200" algn="l"/>
              </a:tabLst>
            </a:pP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Solafskærmning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vinduer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(persienner/gardiner)</a:t>
            </a:r>
            <a:endParaRPr sz="1800" dirty="0">
              <a:latin typeface="Verdana"/>
              <a:cs typeface="Verdana"/>
            </a:endParaRPr>
          </a:p>
          <a:p>
            <a:pPr marL="204470" indent="-191770">
              <a:lnSpc>
                <a:spcPct val="100000"/>
              </a:lnSpc>
              <a:spcBef>
                <a:spcPts val="455"/>
              </a:spcBef>
              <a:buChar char="–"/>
              <a:tabLst>
                <a:tab pos="204470" algn="l"/>
              </a:tabLst>
            </a:pP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Garderobeskab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soveværelserne</a:t>
            </a:r>
            <a:endParaRPr sz="1800" dirty="0">
              <a:latin typeface="Verdana"/>
              <a:cs typeface="Verdana"/>
            </a:endParaRPr>
          </a:p>
          <a:p>
            <a:pPr marL="204470" indent="-191770">
              <a:lnSpc>
                <a:spcPct val="100000"/>
              </a:lnSpc>
              <a:spcBef>
                <a:spcPts val="434"/>
              </a:spcBef>
              <a:buChar char="–"/>
              <a:tabLst>
                <a:tab pos="204470" algn="l"/>
              </a:tabLst>
            </a:pPr>
            <a:r>
              <a:rPr lang="da-DK" spc="-125" dirty="0">
                <a:solidFill>
                  <a:srgbClr val="221F1F"/>
                </a:solidFill>
                <a:latin typeface="Verdana"/>
                <a:cs typeface="Verdana"/>
              </a:rPr>
              <a:t>R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outer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 err="1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 err="1">
                <a:solidFill>
                  <a:srgbClr val="221F1F"/>
                </a:solidFill>
                <a:latin typeface="Verdana"/>
                <a:cs typeface="Verdana"/>
              </a:rPr>
              <a:t>internetforbindelse</a:t>
            </a:r>
            <a:endParaRPr lang="da-DK" sz="1800" spc="-90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204470" indent="-191770">
              <a:lnSpc>
                <a:spcPct val="100000"/>
              </a:lnSpc>
              <a:spcBef>
                <a:spcPts val="434"/>
              </a:spcBef>
              <a:buChar char="–"/>
              <a:tabLst>
                <a:tab pos="204470" algn="l"/>
              </a:tabLst>
            </a:pPr>
            <a:r>
              <a:rPr lang="da-DK" spc="-90" dirty="0">
                <a:solidFill>
                  <a:srgbClr val="221F1F"/>
                </a:solidFill>
                <a:latin typeface="Verdana"/>
                <a:cs typeface="Verdana"/>
              </a:rPr>
              <a:t>TV-stativ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6935" y="9525"/>
            <a:ext cx="4736465" cy="7559675"/>
            <a:chOff x="5955029" y="-49"/>
            <a:chExt cx="4736465" cy="7559675"/>
          </a:xfrm>
        </p:grpSpPr>
        <p:sp>
          <p:nvSpPr>
            <p:cNvPr id="6" name="object 6"/>
            <p:cNvSpPr/>
            <p:nvPr/>
          </p:nvSpPr>
          <p:spPr>
            <a:xfrm>
              <a:off x="5955029" y="-49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3817" y="4285106"/>
              <a:ext cx="991869" cy="578485"/>
            </a:xfrm>
            <a:custGeom>
              <a:avLst/>
              <a:gdLst/>
              <a:ahLst/>
              <a:cxnLst/>
              <a:rect l="l" t="t" r="r" b="b"/>
              <a:pathLst>
                <a:path w="991870" h="578485">
                  <a:moveTo>
                    <a:pt x="664463" y="0"/>
                  </a:moveTo>
                  <a:lnTo>
                    <a:pt x="191262" y="0"/>
                  </a:lnTo>
                  <a:lnTo>
                    <a:pt x="140462" y="4952"/>
                  </a:lnTo>
                  <a:lnTo>
                    <a:pt x="94742" y="18795"/>
                  </a:lnTo>
                  <a:lnTo>
                    <a:pt x="56007" y="40385"/>
                  </a:lnTo>
                  <a:lnTo>
                    <a:pt x="26162" y="68198"/>
                  </a:lnTo>
                  <a:lnTo>
                    <a:pt x="6858" y="101091"/>
                  </a:lnTo>
                  <a:lnTo>
                    <a:pt x="0" y="137667"/>
                  </a:lnTo>
                  <a:lnTo>
                    <a:pt x="0" y="336549"/>
                  </a:lnTo>
                  <a:lnTo>
                    <a:pt x="26162" y="406145"/>
                  </a:lnTo>
                  <a:lnTo>
                    <a:pt x="56007" y="433958"/>
                  </a:lnTo>
                  <a:lnTo>
                    <a:pt x="94742" y="455548"/>
                  </a:lnTo>
                  <a:lnTo>
                    <a:pt x="140462" y="469391"/>
                  </a:lnTo>
                  <a:lnTo>
                    <a:pt x="191262" y="474344"/>
                  </a:lnTo>
                  <a:lnTo>
                    <a:pt x="575817" y="474344"/>
                  </a:lnTo>
                  <a:lnTo>
                    <a:pt x="991870" y="577976"/>
                  </a:lnTo>
                  <a:lnTo>
                    <a:pt x="855853" y="336549"/>
                  </a:lnTo>
                  <a:lnTo>
                    <a:pt x="855853" y="267080"/>
                  </a:lnTo>
                  <a:lnTo>
                    <a:pt x="855853" y="137667"/>
                  </a:lnTo>
                  <a:lnTo>
                    <a:pt x="829690" y="68198"/>
                  </a:lnTo>
                  <a:lnTo>
                    <a:pt x="799718" y="40385"/>
                  </a:lnTo>
                  <a:lnTo>
                    <a:pt x="760984" y="18795"/>
                  </a:lnTo>
                  <a:lnTo>
                    <a:pt x="715390" y="4952"/>
                  </a:lnTo>
                  <a:lnTo>
                    <a:pt x="664463" y="0"/>
                  </a:lnTo>
                  <a:close/>
                </a:path>
              </a:pathLst>
            </a:custGeom>
            <a:ln w="3652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9197" y="4591430"/>
              <a:ext cx="355600" cy="1134745"/>
            </a:xfrm>
            <a:custGeom>
              <a:avLst/>
              <a:gdLst/>
              <a:ahLst/>
              <a:cxnLst/>
              <a:rect l="l" t="t" r="r" b="b"/>
              <a:pathLst>
                <a:path w="355600" h="1134745">
                  <a:moveTo>
                    <a:pt x="65785" y="1134617"/>
                  </a:moveTo>
                  <a:lnTo>
                    <a:pt x="38480" y="1131442"/>
                  </a:lnTo>
                  <a:lnTo>
                    <a:pt x="17906" y="1120266"/>
                  </a:lnTo>
                  <a:lnTo>
                    <a:pt x="4699" y="1100835"/>
                  </a:lnTo>
                  <a:lnTo>
                    <a:pt x="0" y="1073530"/>
                  </a:lnTo>
                  <a:lnTo>
                    <a:pt x="0" y="1030350"/>
                  </a:lnTo>
                </a:path>
                <a:path w="355600" h="1134745">
                  <a:moveTo>
                    <a:pt x="355600" y="137540"/>
                  </a:moveTo>
                  <a:lnTo>
                    <a:pt x="348996" y="88137"/>
                  </a:lnTo>
                  <a:lnTo>
                    <a:pt x="330707" y="49656"/>
                  </a:lnTo>
                  <a:lnTo>
                    <a:pt x="303656" y="22097"/>
                  </a:lnTo>
                  <a:lnTo>
                    <a:pt x="232791" y="0"/>
                  </a:lnTo>
                  <a:lnTo>
                    <a:pt x="195579" y="5587"/>
                  </a:lnTo>
                  <a:lnTo>
                    <a:pt x="162051" y="22097"/>
                  </a:lnTo>
                  <a:lnTo>
                    <a:pt x="135000" y="49656"/>
                  </a:lnTo>
                  <a:lnTo>
                    <a:pt x="116840" y="88137"/>
                  </a:lnTo>
                  <a:lnTo>
                    <a:pt x="110108" y="137540"/>
                  </a:lnTo>
                  <a:lnTo>
                    <a:pt x="116840" y="186435"/>
                  </a:lnTo>
                  <a:lnTo>
                    <a:pt x="135000" y="224916"/>
                  </a:lnTo>
                  <a:lnTo>
                    <a:pt x="162051" y="252602"/>
                  </a:lnTo>
                  <a:lnTo>
                    <a:pt x="195579" y="269366"/>
                  </a:lnTo>
                  <a:lnTo>
                    <a:pt x="232791" y="274954"/>
                  </a:lnTo>
                  <a:lnTo>
                    <a:pt x="270128" y="269493"/>
                  </a:lnTo>
                  <a:lnTo>
                    <a:pt x="303656" y="252856"/>
                  </a:lnTo>
                  <a:lnTo>
                    <a:pt x="330707" y="225297"/>
                  </a:lnTo>
                  <a:lnTo>
                    <a:pt x="348996" y="186816"/>
                  </a:lnTo>
                  <a:lnTo>
                    <a:pt x="355600" y="137540"/>
                  </a:lnTo>
                  <a:close/>
                </a:path>
              </a:pathLst>
            </a:custGeom>
            <a:ln w="3477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4551" y="4837671"/>
              <a:ext cx="142417" cy="157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73238" y="5133848"/>
              <a:ext cx="325755" cy="502284"/>
            </a:xfrm>
            <a:custGeom>
              <a:avLst/>
              <a:gdLst/>
              <a:ahLst/>
              <a:cxnLst/>
              <a:rect l="l" t="t" r="r" b="b"/>
              <a:pathLst>
                <a:path w="325754" h="502285">
                  <a:moveTo>
                    <a:pt x="0" y="502031"/>
                  </a:moveTo>
                  <a:lnTo>
                    <a:pt x="0" y="0"/>
                  </a:lnTo>
                </a:path>
                <a:path w="325754" h="502285">
                  <a:moveTo>
                    <a:pt x="325500" y="431291"/>
                  </a:moveTo>
                  <a:lnTo>
                    <a:pt x="58927" y="431291"/>
                  </a:lnTo>
                </a:path>
              </a:pathLst>
            </a:custGeom>
            <a:ln w="3477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4132" y="4594415"/>
              <a:ext cx="236804" cy="1353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75448" y="4874513"/>
              <a:ext cx="657860" cy="1708785"/>
            </a:xfrm>
            <a:custGeom>
              <a:avLst/>
              <a:gdLst/>
              <a:ahLst/>
              <a:cxnLst/>
              <a:rect l="l" t="t" r="r" b="b"/>
              <a:pathLst>
                <a:path w="657859" h="1708784">
                  <a:moveTo>
                    <a:pt x="259079" y="1703781"/>
                  </a:moveTo>
                  <a:lnTo>
                    <a:pt x="259079" y="839597"/>
                  </a:lnTo>
                </a:path>
                <a:path w="657859" h="1708784">
                  <a:moveTo>
                    <a:pt x="358901" y="1630768"/>
                  </a:moveTo>
                  <a:lnTo>
                    <a:pt x="416178" y="1636382"/>
                  </a:lnTo>
                  <a:lnTo>
                    <a:pt x="445516" y="1646313"/>
                  </a:lnTo>
                  <a:lnTo>
                    <a:pt x="456437" y="1667827"/>
                  </a:lnTo>
                  <a:lnTo>
                    <a:pt x="457961" y="1708175"/>
                  </a:lnTo>
                  <a:lnTo>
                    <a:pt x="256412" y="1708175"/>
                  </a:lnTo>
                  <a:lnTo>
                    <a:pt x="60959" y="1708175"/>
                  </a:lnTo>
                  <a:lnTo>
                    <a:pt x="76073" y="1662252"/>
                  </a:lnTo>
                  <a:lnTo>
                    <a:pt x="109220" y="1639404"/>
                  </a:lnTo>
                  <a:lnTo>
                    <a:pt x="142367" y="1631594"/>
                  </a:lnTo>
                  <a:lnTo>
                    <a:pt x="157479" y="1630768"/>
                  </a:lnTo>
                </a:path>
                <a:path w="657859" h="1708784">
                  <a:moveTo>
                    <a:pt x="206501" y="42799"/>
                  </a:moveTo>
                  <a:lnTo>
                    <a:pt x="54991" y="124714"/>
                  </a:lnTo>
                  <a:lnTo>
                    <a:pt x="13843" y="166116"/>
                  </a:lnTo>
                  <a:lnTo>
                    <a:pt x="0" y="223139"/>
                  </a:lnTo>
                  <a:lnTo>
                    <a:pt x="0" y="726948"/>
                  </a:lnTo>
                  <a:lnTo>
                    <a:pt x="95630" y="754634"/>
                  </a:lnTo>
                  <a:lnTo>
                    <a:pt x="162941" y="1629956"/>
                  </a:lnTo>
                  <a:lnTo>
                    <a:pt x="265302" y="1629956"/>
                  </a:lnTo>
                  <a:lnTo>
                    <a:pt x="358140" y="1629956"/>
                  </a:lnTo>
                  <a:lnTo>
                    <a:pt x="426084" y="760095"/>
                  </a:lnTo>
                  <a:lnTo>
                    <a:pt x="425450" y="256921"/>
                  </a:lnTo>
                  <a:lnTo>
                    <a:pt x="591693" y="335788"/>
                  </a:lnTo>
                  <a:lnTo>
                    <a:pt x="622553" y="282956"/>
                  </a:lnTo>
                  <a:lnTo>
                    <a:pt x="643001" y="171958"/>
                  </a:lnTo>
                  <a:lnTo>
                    <a:pt x="654176" y="62103"/>
                  </a:lnTo>
                  <a:lnTo>
                    <a:pt x="657605" y="12318"/>
                  </a:lnTo>
                  <a:lnTo>
                    <a:pt x="583692" y="0"/>
                  </a:lnTo>
                  <a:lnTo>
                    <a:pt x="551687" y="207010"/>
                  </a:lnTo>
                  <a:lnTo>
                    <a:pt x="530225" y="182625"/>
                  </a:lnTo>
                  <a:lnTo>
                    <a:pt x="496189" y="147828"/>
                  </a:lnTo>
                  <a:lnTo>
                    <a:pt x="467995" y="121666"/>
                  </a:lnTo>
                  <a:lnTo>
                    <a:pt x="421131" y="89154"/>
                  </a:lnTo>
                  <a:lnTo>
                    <a:pt x="383667" y="70612"/>
                  </a:lnTo>
                  <a:lnTo>
                    <a:pt x="329565" y="45847"/>
                  </a:lnTo>
                </a:path>
              </a:pathLst>
            </a:custGeom>
            <a:ln w="3477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8467" y="4672279"/>
              <a:ext cx="190995" cy="2123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40977" y="4861051"/>
              <a:ext cx="335915" cy="254000"/>
            </a:xfrm>
            <a:custGeom>
              <a:avLst/>
              <a:gdLst/>
              <a:ahLst/>
              <a:cxnLst/>
              <a:rect l="l" t="t" r="r" b="b"/>
              <a:pathLst>
                <a:path w="335915" h="254000">
                  <a:moveTo>
                    <a:pt x="0" y="253492"/>
                  </a:moveTo>
                  <a:lnTo>
                    <a:pt x="227202" y="62865"/>
                  </a:lnTo>
                  <a:lnTo>
                    <a:pt x="231775" y="89281"/>
                  </a:lnTo>
                  <a:lnTo>
                    <a:pt x="243840" y="108331"/>
                  </a:lnTo>
                  <a:lnTo>
                    <a:pt x="261112" y="119887"/>
                  </a:lnTo>
                  <a:lnTo>
                    <a:pt x="281558" y="123825"/>
                  </a:lnTo>
                  <a:lnTo>
                    <a:pt x="302005" y="119887"/>
                  </a:lnTo>
                  <a:lnTo>
                    <a:pt x="319404" y="108458"/>
                  </a:lnTo>
                  <a:lnTo>
                    <a:pt x="331470" y="89408"/>
                  </a:lnTo>
                  <a:lnTo>
                    <a:pt x="335915" y="62865"/>
                  </a:lnTo>
                  <a:lnTo>
                    <a:pt x="335915" y="0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2947" y="5601271"/>
              <a:ext cx="113703" cy="1443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40977" y="4594860"/>
              <a:ext cx="626745" cy="1932305"/>
            </a:xfrm>
            <a:custGeom>
              <a:avLst/>
              <a:gdLst/>
              <a:ahLst/>
              <a:cxnLst/>
              <a:rect l="l" t="t" r="r" b="b"/>
              <a:pathLst>
                <a:path w="626745" h="1932304">
                  <a:moveTo>
                    <a:pt x="448945" y="1053464"/>
                  </a:moveTo>
                  <a:lnTo>
                    <a:pt x="380365" y="1932139"/>
                  </a:lnTo>
                  <a:lnTo>
                    <a:pt x="286639" y="1932139"/>
                  </a:lnTo>
                  <a:lnTo>
                    <a:pt x="183261" y="1932139"/>
                  </a:lnTo>
                  <a:lnTo>
                    <a:pt x="122300" y="1139697"/>
                  </a:lnTo>
                  <a:lnTo>
                    <a:pt x="115189" y="1048003"/>
                  </a:lnTo>
                  <a:lnTo>
                    <a:pt x="115189" y="567182"/>
                  </a:lnTo>
                  <a:lnTo>
                    <a:pt x="0" y="668274"/>
                  </a:lnTo>
                </a:path>
                <a:path w="626745" h="1932304">
                  <a:moveTo>
                    <a:pt x="335533" y="329310"/>
                  </a:moveTo>
                  <a:lnTo>
                    <a:pt x="486537" y="411860"/>
                  </a:lnTo>
                  <a:lnTo>
                    <a:pt x="530732" y="448182"/>
                  </a:lnTo>
                  <a:lnTo>
                    <a:pt x="550672" y="500506"/>
                  </a:lnTo>
                  <a:lnTo>
                    <a:pt x="626364" y="1022095"/>
                  </a:lnTo>
                  <a:lnTo>
                    <a:pt x="532765" y="1038732"/>
                  </a:lnTo>
                  <a:lnTo>
                    <a:pt x="448310" y="547751"/>
                  </a:lnTo>
                  <a:lnTo>
                    <a:pt x="448310" y="1058671"/>
                  </a:lnTo>
                </a:path>
                <a:path w="626745" h="1932304">
                  <a:moveTo>
                    <a:pt x="401827" y="138810"/>
                  </a:moveTo>
                  <a:lnTo>
                    <a:pt x="395097" y="88900"/>
                  </a:lnTo>
                  <a:lnTo>
                    <a:pt x="376681" y="50164"/>
                  </a:lnTo>
                  <a:lnTo>
                    <a:pt x="349376" y="22351"/>
                  </a:lnTo>
                  <a:lnTo>
                    <a:pt x="277749" y="0"/>
                  </a:lnTo>
                  <a:lnTo>
                    <a:pt x="240156" y="5587"/>
                  </a:lnTo>
                  <a:lnTo>
                    <a:pt x="206375" y="22351"/>
                  </a:lnTo>
                  <a:lnTo>
                    <a:pt x="178943" y="50164"/>
                  </a:lnTo>
                  <a:lnTo>
                    <a:pt x="160654" y="88900"/>
                  </a:lnTo>
                  <a:lnTo>
                    <a:pt x="153924" y="138810"/>
                  </a:lnTo>
                  <a:lnTo>
                    <a:pt x="160654" y="188340"/>
                  </a:lnTo>
                  <a:lnTo>
                    <a:pt x="178943" y="227075"/>
                  </a:lnTo>
                  <a:lnTo>
                    <a:pt x="206375" y="255143"/>
                  </a:lnTo>
                  <a:lnTo>
                    <a:pt x="240156" y="272033"/>
                  </a:lnTo>
                  <a:lnTo>
                    <a:pt x="277749" y="277749"/>
                  </a:lnTo>
                  <a:lnTo>
                    <a:pt x="315468" y="272160"/>
                  </a:lnTo>
                  <a:lnTo>
                    <a:pt x="349376" y="255396"/>
                  </a:lnTo>
                  <a:lnTo>
                    <a:pt x="376681" y="227583"/>
                  </a:lnTo>
                  <a:lnTo>
                    <a:pt x="395097" y="188721"/>
                  </a:lnTo>
                  <a:lnTo>
                    <a:pt x="401827" y="138810"/>
                  </a:lnTo>
                  <a:close/>
                </a:path>
                <a:path w="626745" h="1932304">
                  <a:moveTo>
                    <a:pt x="446150" y="983360"/>
                  </a:moveTo>
                  <a:lnTo>
                    <a:pt x="176022" y="983360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9727" y="4597793"/>
              <a:ext cx="239153" cy="1366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11209" y="4594860"/>
              <a:ext cx="911225" cy="2011680"/>
            </a:xfrm>
            <a:custGeom>
              <a:avLst/>
              <a:gdLst/>
              <a:ahLst/>
              <a:cxnLst/>
              <a:rect l="l" t="t" r="r" b="b"/>
              <a:pathLst>
                <a:path w="911225" h="2011679">
                  <a:moveTo>
                    <a:pt x="710184" y="2006625"/>
                  </a:moveTo>
                  <a:lnTo>
                    <a:pt x="710184" y="1133856"/>
                  </a:lnTo>
                </a:path>
                <a:path w="911225" h="2011679">
                  <a:moveTo>
                    <a:pt x="810895" y="1932952"/>
                  </a:moveTo>
                  <a:lnTo>
                    <a:pt x="868807" y="1938591"/>
                  </a:lnTo>
                  <a:lnTo>
                    <a:pt x="898525" y="1948599"/>
                  </a:lnTo>
                  <a:lnTo>
                    <a:pt x="909447" y="1970328"/>
                  </a:lnTo>
                  <a:lnTo>
                    <a:pt x="910971" y="2011070"/>
                  </a:lnTo>
                  <a:lnTo>
                    <a:pt x="707390" y="2011070"/>
                  </a:lnTo>
                  <a:lnTo>
                    <a:pt x="510032" y="2011070"/>
                  </a:lnTo>
                  <a:lnTo>
                    <a:pt x="525272" y="1964702"/>
                  </a:lnTo>
                  <a:lnTo>
                    <a:pt x="558800" y="1941652"/>
                  </a:lnTo>
                  <a:lnTo>
                    <a:pt x="592201" y="1933765"/>
                  </a:lnTo>
                  <a:lnTo>
                    <a:pt x="607441" y="1932952"/>
                  </a:lnTo>
                </a:path>
                <a:path w="911225" h="2011679">
                  <a:moveTo>
                    <a:pt x="85090" y="1145920"/>
                  </a:moveTo>
                  <a:lnTo>
                    <a:pt x="58420" y="1142745"/>
                  </a:lnTo>
                  <a:lnTo>
                    <a:pt x="39370" y="1131315"/>
                  </a:lnTo>
                  <a:lnTo>
                    <a:pt x="28067" y="1111758"/>
                  </a:lnTo>
                  <a:lnTo>
                    <a:pt x="24130" y="1084199"/>
                  </a:lnTo>
                  <a:lnTo>
                    <a:pt x="24130" y="1040638"/>
                  </a:lnTo>
                </a:path>
                <a:path w="911225" h="2011679">
                  <a:moveTo>
                    <a:pt x="625475" y="353949"/>
                  </a:moveTo>
                  <a:lnTo>
                    <a:pt x="316865" y="329310"/>
                  </a:lnTo>
                </a:path>
                <a:path w="911225" h="2011679">
                  <a:moveTo>
                    <a:pt x="208661" y="329056"/>
                  </a:moveTo>
                  <a:lnTo>
                    <a:pt x="55625" y="411860"/>
                  </a:lnTo>
                  <a:lnTo>
                    <a:pt x="14097" y="453644"/>
                  </a:lnTo>
                  <a:lnTo>
                    <a:pt x="0" y="511175"/>
                  </a:lnTo>
                  <a:lnTo>
                    <a:pt x="0" y="1020063"/>
                  </a:lnTo>
                  <a:lnTo>
                    <a:pt x="96647" y="1048003"/>
                  </a:lnTo>
                  <a:lnTo>
                    <a:pt x="52197" y="1932076"/>
                  </a:lnTo>
                  <a:lnTo>
                    <a:pt x="267970" y="1932076"/>
                  </a:lnTo>
                  <a:lnTo>
                    <a:pt x="473456" y="1932076"/>
                  </a:lnTo>
                  <a:lnTo>
                    <a:pt x="430403" y="1053464"/>
                  </a:lnTo>
                </a:path>
                <a:path w="911225" h="2011679">
                  <a:moveTo>
                    <a:pt x="383159" y="138810"/>
                  </a:moveTo>
                  <a:lnTo>
                    <a:pt x="376428" y="88900"/>
                  </a:lnTo>
                  <a:lnTo>
                    <a:pt x="358140" y="50037"/>
                  </a:lnTo>
                  <a:lnTo>
                    <a:pt x="330708" y="22225"/>
                  </a:lnTo>
                  <a:lnTo>
                    <a:pt x="259207" y="0"/>
                  </a:lnTo>
                  <a:lnTo>
                    <a:pt x="221615" y="5587"/>
                  </a:lnTo>
                  <a:lnTo>
                    <a:pt x="187706" y="22225"/>
                  </a:lnTo>
                  <a:lnTo>
                    <a:pt x="160400" y="50037"/>
                  </a:lnTo>
                  <a:lnTo>
                    <a:pt x="141986" y="88900"/>
                  </a:lnTo>
                  <a:lnTo>
                    <a:pt x="135255" y="138810"/>
                  </a:lnTo>
                  <a:lnTo>
                    <a:pt x="141986" y="188213"/>
                  </a:lnTo>
                  <a:lnTo>
                    <a:pt x="160400" y="227075"/>
                  </a:lnTo>
                  <a:lnTo>
                    <a:pt x="187706" y="255015"/>
                  </a:lnTo>
                  <a:lnTo>
                    <a:pt x="221615" y="272033"/>
                  </a:lnTo>
                  <a:lnTo>
                    <a:pt x="259207" y="277621"/>
                  </a:lnTo>
                  <a:lnTo>
                    <a:pt x="296799" y="272033"/>
                  </a:lnTo>
                  <a:lnTo>
                    <a:pt x="330708" y="255396"/>
                  </a:lnTo>
                  <a:lnTo>
                    <a:pt x="358140" y="227583"/>
                  </a:lnTo>
                  <a:lnTo>
                    <a:pt x="376428" y="188721"/>
                  </a:lnTo>
                  <a:lnTo>
                    <a:pt x="383159" y="138810"/>
                  </a:lnTo>
                  <a:close/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2217" y="4843475"/>
              <a:ext cx="143891" cy="1589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75472" y="5114543"/>
              <a:ext cx="401320" cy="1491615"/>
            </a:xfrm>
            <a:custGeom>
              <a:avLst/>
              <a:gdLst/>
              <a:ahLst/>
              <a:cxnLst/>
              <a:rect l="l" t="t" r="r" b="b"/>
              <a:pathLst>
                <a:path w="401320" h="1491615">
                  <a:moveTo>
                    <a:pt x="33654" y="519049"/>
                  </a:moveTo>
                  <a:lnTo>
                    <a:pt x="33654" y="28067"/>
                  </a:lnTo>
                </a:path>
                <a:path w="401320" h="1491615">
                  <a:moveTo>
                    <a:pt x="366141" y="533781"/>
                  </a:moveTo>
                  <a:lnTo>
                    <a:pt x="365505" y="0"/>
                  </a:lnTo>
                </a:path>
                <a:path w="401320" h="1491615">
                  <a:moveTo>
                    <a:pt x="361442" y="356997"/>
                  </a:moveTo>
                  <a:lnTo>
                    <a:pt x="92328" y="356997"/>
                  </a:lnTo>
                </a:path>
                <a:path w="401320" h="1491615">
                  <a:moveTo>
                    <a:pt x="300862" y="1413217"/>
                  </a:moveTo>
                  <a:lnTo>
                    <a:pt x="358648" y="1418882"/>
                  </a:lnTo>
                  <a:lnTo>
                    <a:pt x="388366" y="1428915"/>
                  </a:lnTo>
                  <a:lnTo>
                    <a:pt x="399287" y="1450644"/>
                  </a:lnTo>
                  <a:lnTo>
                    <a:pt x="400938" y="1491386"/>
                  </a:lnTo>
                  <a:lnTo>
                    <a:pt x="197357" y="1491386"/>
                  </a:lnTo>
                  <a:lnTo>
                    <a:pt x="0" y="1491386"/>
                  </a:lnTo>
                  <a:lnTo>
                    <a:pt x="15239" y="1445018"/>
                  </a:lnTo>
                  <a:lnTo>
                    <a:pt x="48768" y="1421930"/>
                  </a:lnTo>
                  <a:lnTo>
                    <a:pt x="82169" y="1414043"/>
                  </a:lnTo>
                  <a:lnTo>
                    <a:pt x="97408" y="1413217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77885" y="4574031"/>
              <a:ext cx="376555" cy="295275"/>
            </a:xfrm>
            <a:custGeom>
              <a:avLst/>
              <a:gdLst/>
              <a:ahLst/>
              <a:cxnLst/>
              <a:rect l="l" t="t" r="r" b="b"/>
              <a:pathLst>
                <a:path w="376554" h="295275">
                  <a:moveTo>
                    <a:pt x="88392" y="227457"/>
                  </a:moveTo>
                  <a:lnTo>
                    <a:pt x="87757" y="239776"/>
                  </a:lnTo>
                  <a:lnTo>
                    <a:pt x="88265" y="239776"/>
                  </a:lnTo>
                  <a:lnTo>
                    <a:pt x="88392" y="227457"/>
                  </a:lnTo>
                  <a:close/>
                </a:path>
                <a:path w="376554" h="295275">
                  <a:moveTo>
                    <a:pt x="289306" y="233045"/>
                  </a:moveTo>
                  <a:lnTo>
                    <a:pt x="284861" y="231648"/>
                  </a:lnTo>
                  <a:lnTo>
                    <a:pt x="281940" y="230378"/>
                  </a:lnTo>
                  <a:lnTo>
                    <a:pt x="285496" y="235458"/>
                  </a:lnTo>
                  <a:lnTo>
                    <a:pt x="289306" y="233045"/>
                  </a:lnTo>
                  <a:close/>
                </a:path>
                <a:path w="376554" h="295275">
                  <a:moveTo>
                    <a:pt x="376428" y="268986"/>
                  </a:moveTo>
                  <a:lnTo>
                    <a:pt x="370713" y="228092"/>
                  </a:lnTo>
                  <a:lnTo>
                    <a:pt x="362204" y="178054"/>
                  </a:lnTo>
                  <a:lnTo>
                    <a:pt x="351028" y="129032"/>
                  </a:lnTo>
                  <a:lnTo>
                    <a:pt x="337185" y="91059"/>
                  </a:lnTo>
                  <a:lnTo>
                    <a:pt x="314452" y="56896"/>
                  </a:lnTo>
                  <a:lnTo>
                    <a:pt x="283464" y="27813"/>
                  </a:lnTo>
                  <a:lnTo>
                    <a:pt x="244475" y="7620"/>
                  </a:lnTo>
                  <a:lnTo>
                    <a:pt x="197993" y="0"/>
                  </a:lnTo>
                  <a:lnTo>
                    <a:pt x="135509" y="9525"/>
                  </a:lnTo>
                  <a:lnTo>
                    <a:pt x="86868" y="34417"/>
                  </a:lnTo>
                  <a:lnTo>
                    <a:pt x="51435" y="69215"/>
                  </a:lnTo>
                  <a:lnTo>
                    <a:pt x="28829" y="108585"/>
                  </a:lnTo>
                  <a:lnTo>
                    <a:pt x="10287" y="187579"/>
                  </a:lnTo>
                  <a:lnTo>
                    <a:pt x="4191" y="232156"/>
                  </a:lnTo>
                  <a:lnTo>
                    <a:pt x="0" y="268732"/>
                  </a:lnTo>
                  <a:lnTo>
                    <a:pt x="1016" y="278511"/>
                  </a:lnTo>
                  <a:lnTo>
                    <a:pt x="5842" y="286512"/>
                  </a:lnTo>
                  <a:lnTo>
                    <a:pt x="13335" y="291973"/>
                  </a:lnTo>
                  <a:lnTo>
                    <a:pt x="22987" y="294005"/>
                  </a:lnTo>
                  <a:lnTo>
                    <a:pt x="125095" y="294005"/>
                  </a:lnTo>
                  <a:lnTo>
                    <a:pt x="87630" y="242189"/>
                  </a:lnTo>
                  <a:lnTo>
                    <a:pt x="87757" y="240030"/>
                  </a:lnTo>
                  <a:lnTo>
                    <a:pt x="79883" y="178943"/>
                  </a:lnTo>
                  <a:lnTo>
                    <a:pt x="79121" y="162306"/>
                  </a:lnTo>
                  <a:lnTo>
                    <a:pt x="79248" y="151384"/>
                  </a:lnTo>
                  <a:lnTo>
                    <a:pt x="95758" y="149987"/>
                  </a:lnTo>
                  <a:lnTo>
                    <a:pt x="117348" y="142494"/>
                  </a:lnTo>
                  <a:lnTo>
                    <a:pt x="140462" y="124841"/>
                  </a:lnTo>
                  <a:lnTo>
                    <a:pt x="161798" y="93091"/>
                  </a:lnTo>
                  <a:lnTo>
                    <a:pt x="189484" y="69596"/>
                  </a:lnTo>
                  <a:lnTo>
                    <a:pt x="228473" y="73025"/>
                  </a:lnTo>
                  <a:lnTo>
                    <a:pt x="269748" y="96647"/>
                  </a:lnTo>
                  <a:lnTo>
                    <a:pt x="303911" y="134112"/>
                  </a:lnTo>
                  <a:lnTo>
                    <a:pt x="305181" y="153797"/>
                  </a:lnTo>
                  <a:lnTo>
                    <a:pt x="304800" y="160909"/>
                  </a:lnTo>
                  <a:lnTo>
                    <a:pt x="303784" y="170815"/>
                  </a:lnTo>
                  <a:lnTo>
                    <a:pt x="303530" y="201422"/>
                  </a:lnTo>
                  <a:lnTo>
                    <a:pt x="302133" y="222250"/>
                  </a:lnTo>
                  <a:lnTo>
                    <a:pt x="299847" y="234569"/>
                  </a:lnTo>
                  <a:lnTo>
                    <a:pt x="296672" y="239903"/>
                  </a:lnTo>
                  <a:lnTo>
                    <a:pt x="268478" y="294005"/>
                  </a:lnTo>
                  <a:lnTo>
                    <a:pt x="353314" y="294767"/>
                  </a:lnTo>
                  <a:lnTo>
                    <a:pt x="363093" y="292735"/>
                  </a:lnTo>
                  <a:lnTo>
                    <a:pt x="370840" y="287147"/>
                  </a:lnTo>
                  <a:lnTo>
                    <a:pt x="375539" y="278892"/>
                  </a:lnTo>
                  <a:lnTo>
                    <a:pt x="376428" y="26898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75497" y="5346826"/>
              <a:ext cx="1288415" cy="1254760"/>
            </a:xfrm>
            <a:custGeom>
              <a:avLst/>
              <a:gdLst/>
              <a:ahLst/>
              <a:cxnLst/>
              <a:rect l="l" t="t" r="r" b="b"/>
              <a:pathLst>
                <a:path w="1288415" h="1254759">
                  <a:moveTo>
                    <a:pt x="1143" y="231394"/>
                  </a:moveTo>
                  <a:lnTo>
                    <a:pt x="0" y="1185926"/>
                  </a:lnTo>
                  <a:lnTo>
                    <a:pt x="0" y="1254658"/>
                  </a:lnTo>
                </a:path>
                <a:path w="1288415" h="1254759">
                  <a:moveTo>
                    <a:pt x="1001649" y="739013"/>
                  </a:moveTo>
                  <a:lnTo>
                    <a:pt x="1034923" y="1194739"/>
                  </a:lnTo>
                  <a:lnTo>
                    <a:pt x="1111884" y="1194739"/>
                  </a:lnTo>
                  <a:lnTo>
                    <a:pt x="1202435" y="1194739"/>
                  </a:lnTo>
                  <a:lnTo>
                    <a:pt x="1223136" y="744474"/>
                  </a:lnTo>
                  <a:lnTo>
                    <a:pt x="1288160" y="713105"/>
                  </a:lnTo>
                  <a:lnTo>
                    <a:pt x="1287272" y="433959"/>
                  </a:lnTo>
                  <a:lnTo>
                    <a:pt x="1281429" y="394843"/>
                  </a:lnTo>
                  <a:lnTo>
                    <a:pt x="1264793" y="359918"/>
                  </a:lnTo>
                  <a:lnTo>
                    <a:pt x="1239011" y="331089"/>
                  </a:lnTo>
                  <a:lnTo>
                    <a:pt x="1205229" y="310515"/>
                  </a:lnTo>
                  <a:lnTo>
                    <a:pt x="1155953" y="284607"/>
                  </a:lnTo>
                </a:path>
                <a:path w="1288415" h="1254759">
                  <a:moveTo>
                    <a:pt x="1082928" y="284607"/>
                  </a:moveTo>
                  <a:lnTo>
                    <a:pt x="1036320" y="301498"/>
                  </a:lnTo>
                  <a:lnTo>
                    <a:pt x="1000759" y="322580"/>
                  </a:lnTo>
                  <a:lnTo>
                    <a:pt x="968755" y="352425"/>
                  </a:lnTo>
                  <a:lnTo>
                    <a:pt x="942085" y="389763"/>
                  </a:lnTo>
                  <a:lnTo>
                    <a:pt x="922781" y="433324"/>
                  </a:lnTo>
                  <a:lnTo>
                    <a:pt x="777621" y="347091"/>
                  </a:lnTo>
                </a:path>
                <a:path w="1288415" h="1254759">
                  <a:moveTo>
                    <a:pt x="1226184" y="119126"/>
                  </a:moveTo>
                  <a:lnTo>
                    <a:pt x="1217295" y="67183"/>
                  </a:lnTo>
                  <a:lnTo>
                    <a:pt x="1193673" y="29845"/>
                  </a:lnTo>
                  <a:lnTo>
                    <a:pt x="1159763" y="7493"/>
                  </a:lnTo>
                  <a:lnTo>
                    <a:pt x="1119758" y="0"/>
                  </a:lnTo>
                  <a:lnTo>
                    <a:pt x="1079880" y="7493"/>
                  </a:lnTo>
                  <a:lnTo>
                    <a:pt x="1045845" y="29845"/>
                  </a:lnTo>
                  <a:lnTo>
                    <a:pt x="1022350" y="67183"/>
                  </a:lnTo>
                  <a:lnTo>
                    <a:pt x="1013459" y="119126"/>
                  </a:lnTo>
                  <a:lnTo>
                    <a:pt x="1022350" y="170687"/>
                  </a:lnTo>
                  <a:lnTo>
                    <a:pt x="1045845" y="208026"/>
                  </a:lnTo>
                  <a:lnTo>
                    <a:pt x="1079880" y="230632"/>
                  </a:lnTo>
                  <a:lnTo>
                    <a:pt x="1119758" y="238252"/>
                  </a:lnTo>
                  <a:lnTo>
                    <a:pt x="1159763" y="230759"/>
                  </a:lnTo>
                  <a:lnTo>
                    <a:pt x="1193673" y="208407"/>
                  </a:lnTo>
                  <a:lnTo>
                    <a:pt x="1217295" y="171069"/>
                  </a:lnTo>
                  <a:lnTo>
                    <a:pt x="1226184" y="119126"/>
                  </a:lnTo>
                  <a:close/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40900" y="5571639"/>
              <a:ext cx="108126" cy="1182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8379" y="5788787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5816"/>
                  </a:moveTo>
                  <a:lnTo>
                    <a:pt x="0" y="0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93020" y="5349340"/>
              <a:ext cx="205193" cy="1172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30283" y="6066408"/>
              <a:ext cx="330200" cy="539750"/>
            </a:xfrm>
            <a:custGeom>
              <a:avLst/>
              <a:gdLst/>
              <a:ahLst/>
              <a:cxnLst/>
              <a:rect l="l" t="t" r="r" b="b"/>
              <a:pathLst>
                <a:path w="330200" h="539750">
                  <a:moveTo>
                    <a:pt x="164973" y="539521"/>
                  </a:moveTo>
                  <a:lnTo>
                    <a:pt x="164973" y="78485"/>
                  </a:lnTo>
                </a:path>
                <a:path w="330200" h="539750">
                  <a:moveTo>
                    <a:pt x="247650" y="475157"/>
                  </a:moveTo>
                  <a:lnTo>
                    <a:pt x="295275" y="479818"/>
                  </a:lnTo>
                  <a:lnTo>
                    <a:pt x="319786" y="488086"/>
                  </a:lnTo>
                  <a:lnTo>
                    <a:pt x="328802" y="505967"/>
                  </a:lnTo>
                  <a:lnTo>
                    <a:pt x="330073" y="539521"/>
                  </a:lnTo>
                  <a:lnTo>
                    <a:pt x="162433" y="539521"/>
                  </a:lnTo>
                  <a:lnTo>
                    <a:pt x="0" y="539521"/>
                  </a:lnTo>
                  <a:lnTo>
                    <a:pt x="12446" y="501345"/>
                  </a:lnTo>
                  <a:lnTo>
                    <a:pt x="40005" y="482333"/>
                  </a:lnTo>
                  <a:lnTo>
                    <a:pt x="67564" y="475830"/>
                  </a:lnTo>
                  <a:lnTo>
                    <a:pt x="80137" y="475157"/>
                  </a:lnTo>
                </a:path>
                <a:path w="330200" h="539750">
                  <a:moveTo>
                    <a:pt x="264922" y="95757"/>
                  </a:moveTo>
                  <a:lnTo>
                    <a:pt x="289941" y="92836"/>
                  </a:lnTo>
                  <a:lnTo>
                    <a:pt x="308864" y="82549"/>
                  </a:lnTo>
                  <a:lnTo>
                    <a:pt x="320801" y="64769"/>
                  </a:lnTo>
                  <a:lnTo>
                    <a:pt x="325120" y="39623"/>
                  </a:lnTo>
                  <a:lnTo>
                    <a:pt x="324993" y="0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43541" y="5358630"/>
              <a:ext cx="157568" cy="1045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81615" y="5358090"/>
              <a:ext cx="157391" cy="1054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92665" y="5724143"/>
              <a:ext cx="284480" cy="367030"/>
            </a:xfrm>
            <a:custGeom>
              <a:avLst/>
              <a:gdLst/>
              <a:ahLst/>
              <a:cxnLst/>
              <a:rect l="l" t="t" r="r" b="b"/>
              <a:pathLst>
                <a:path w="284479" h="367029">
                  <a:moveTo>
                    <a:pt x="0" y="0"/>
                  </a:moveTo>
                  <a:lnTo>
                    <a:pt x="214122" y="173101"/>
                  </a:lnTo>
                  <a:lnTo>
                    <a:pt x="284225" y="108204"/>
                  </a:lnTo>
                  <a:lnTo>
                    <a:pt x="284225" y="366776"/>
                  </a:lnTo>
                </a:path>
              </a:pathLst>
            </a:custGeom>
            <a:ln w="3511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478904" y="4282516"/>
            <a:ext cx="214629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b="1" spc="-50" dirty="0">
                <a:solidFill>
                  <a:srgbClr val="221F1F"/>
                </a:solidFill>
                <a:latin typeface="Century Gothic"/>
                <a:cs typeface="Century Gothic"/>
              </a:rPr>
              <a:t>?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8705" y="498201"/>
            <a:ext cx="44551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KAN</a:t>
            </a:r>
            <a:r>
              <a:rPr spc="-365" dirty="0"/>
              <a:t> </a:t>
            </a:r>
            <a:r>
              <a:rPr spc="-70" dirty="0"/>
              <a:t>JEG</a:t>
            </a:r>
            <a:r>
              <a:rPr spc="-355" dirty="0"/>
              <a:t> </a:t>
            </a:r>
            <a:r>
              <a:rPr spc="-80" dirty="0"/>
              <a:t>SELV</a:t>
            </a:r>
            <a:r>
              <a:rPr spc="-365" dirty="0"/>
              <a:t> </a:t>
            </a:r>
            <a:r>
              <a:rPr spc="-90" dirty="0"/>
              <a:t>FINDE</a:t>
            </a:r>
            <a:r>
              <a:rPr spc="-370" dirty="0"/>
              <a:t> </a:t>
            </a:r>
            <a:r>
              <a:rPr spc="-25" dirty="0"/>
              <a:t>EN </a:t>
            </a:r>
            <a:r>
              <a:rPr spc="-10" dirty="0"/>
              <a:t>GENHUSNINGSBOLIG?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633" y="1789116"/>
            <a:ext cx="5248910" cy="19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8735">
              <a:lnSpc>
                <a:spcPct val="120000"/>
              </a:lnSpc>
              <a:spcBef>
                <a:spcPts val="100"/>
              </a:spcBef>
            </a:pPr>
            <a:r>
              <a:rPr sz="1800" spc="-1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7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221F1F"/>
                </a:solidFill>
                <a:latin typeface="Verdana"/>
                <a:cs typeface="Verdana"/>
              </a:rPr>
              <a:t>må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gerne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selv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 err="1">
                <a:solidFill>
                  <a:srgbClr val="221F1F"/>
                </a:solidFill>
                <a:latin typeface="Verdana"/>
                <a:cs typeface="Verdana"/>
              </a:rPr>
              <a:t>finde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e</a:t>
            </a:r>
            <a:r>
              <a:rPr lang="da-DK" sz="1800" spc="-105" dirty="0">
                <a:solidFill>
                  <a:srgbClr val="221F1F"/>
                </a:solidFill>
                <a:latin typeface="Verdana"/>
                <a:cs typeface="Verdana"/>
              </a:rPr>
              <a:t>n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 err="1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lang="da-DK" sz="1800" spc="-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genhusnings</a:t>
            </a:r>
            <a:r>
              <a:rPr lang="da-DK" sz="1800" spc="-10" dirty="0">
                <a:solidFill>
                  <a:srgbClr val="221F1F"/>
                </a:solidFill>
                <a:latin typeface="Verdana"/>
                <a:cs typeface="Verdana"/>
              </a:rPr>
              <a:t>bolig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20200"/>
              </a:lnSpc>
              <a:spcBef>
                <a:spcPts val="5"/>
              </a:spcBef>
            </a:pP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Hvis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selv</a:t>
            </a:r>
            <a:r>
              <a:rPr sz="1800" spc="-2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finder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et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genhusningstilbud,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er</a:t>
            </a:r>
            <a:r>
              <a:rPr sz="1800" spc="-19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det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efterfølgende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muligt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ændre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-</a:t>
            </a:r>
            <a:r>
              <a:rPr sz="1800" spc="-8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dvs.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du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kan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få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tilbudt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genhusningsbolig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via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VIBO.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132" y="3841755"/>
            <a:ext cx="4844415" cy="2983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625">
              <a:lnSpc>
                <a:spcPct val="120600"/>
              </a:lnSpc>
              <a:spcBef>
                <a:spcPts val="100"/>
              </a:spcBef>
            </a:pP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Der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betales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ikke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husleje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aconto</a:t>
            </a:r>
            <a:r>
              <a:rPr sz="18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85" dirty="0" err="1">
                <a:solidFill>
                  <a:srgbClr val="221F1F"/>
                </a:solidFill>
                <a:latin typeface="Verdana"/>
                <a:cs typeface="Verdana"/>
              </a:rPr>
              <a:t>forbrug</a:t>
            </a:r>
            <a:r>
              <a:rPr sz="1800" spc="-8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endParaRPr lang="da-DK" sz="1800" spc="-85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 marR="428625">
              <a:lnSpc>
                <a:spcPct val="120600"/>
              </a:lnSpc>
              <a:spcBef>
                <a:spcPts val="100"/>
              </a:spcBef>
            </a:pPr>
            <a:r>
              <a:rPr sz="1800" dirty="0" err="1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kontraktboligen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perioden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genhuses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Byggsagen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betaler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at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håndtere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flytning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til</a:t>
            </a:r>
            <a:endParaRPr sz="1800" dirty="0">
              <a:latin typeface="Verdana"/>
              <a:cs typeface="Verdana"/>
            </a:endParaRPr>
          </a:p>
          <a:p>
            <a:pPr marL="12700" marR="248285">
              <a:lnSpc>
                <a:spcPct val="120000"/>
              </a:lnSpc>
              <a:spcBef>
                <a:spcPts val="15"/>
              </a:spcBef>
            </a:pPr>
            <a:r>
              <a:rPr sz="1800" spc="-140" dirty="0">
                <a:solidFill>
                  <a:srgbClr val="221F1F"/>
                </a:solidFill>
                <a:latin typeface="Verdana"/>
                <a:cs typeface="Verdana"/>
              </a:rPr>
              <a:t>kommunegrænsen</a:t>
            </a:r>
            <a:r>
              <a:rPr sz="1800" spc="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opmagasinering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dit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indbo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lang="da-DK" sz="1800" spc="-10" dirty="0">
              <a:solidFill>
                <a:srgbClr val="221F1F"/>
              </a:solidFill>
              <a:latin typeface="Verdana"/>
              <a:cs typeface="Verdana"/>
            </a:endParaRPr>
          </a:p>
          <a:p>
            <a:pPr marL="12700" marR="248285">
              <a:lnSpc>
                <a:spcPct val="120000"/>
              </a:lnSpc>
              <a:spcBef>
                <a:spcPts val="15"/>
              </a:spcBef>
            </a:pPr>
            <a:r>
              <a:rPr lang="da-DK" spc="-10" dirty="0">
                <a:solidFill>
                  <a:srgbClr val="221F1F"/>
                </a:solidFill>
                <a:latin typeface="Verdana"/>
                <a:cs typeface="Verdana"/>
              </a:rPr>
              <a:t>Hvis du vælger selv at finde en genhusningsbolig, udarbejdes der en aftale om egen genhusning mellem dig og VIBO.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0993DCB6-8CD1-F161-9AEE-9DEFF53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54" y="-25803"/>
            <a:ext cx="4737003" cy="7559695"/>
          </a:xfrm>
          <a:prstGeom prst="rect">
            <a:avLst/>
          </a:prstGeom>
        </p:spPr>
      </p:pic>
      <p:grpSp>
        <p:nvGrpSpPr>
          <p:cNvPr id="39" name="object 2">
            <a:extLst>
              <a:ext uri="{FF2B5EF4-FFF2-40B4-BE49-F238E27FC236}">
                <a16:creationId xmlns:a16="http://schemas.microsoft.com/office/drawing/2014/main" id="{95493265-4654-975D-9C66-E30907431D6C}"/>
              </a:ext>
            </a:extLst>
          </p:cNvPr>
          <p:cNvGrpSpPr/>
          <p:nvPr/>
        </p:nvGrpSpPr>
        <p:grpSpPr>
          <a:xfrm>
            <a:off x="6718300" y="3171825"/>
            <a:ext cx="3455315" cy="2016846"/>
            <a:chOff x="6385928" y="3187471"/>
            <a:chExt cx="3455315" cy="2004260"/>
          </a:xfrm>
        </p:grpSpPr>
        <p:sp>
          <p:nvSpPr>
            <p:cNvPr id="40" name="object 4">
              <a:extLst>
                <a:ext uri="{FF2B5EF4-FFF2-40B4-BE49-F238E27FC236}">
                  <a16:creationId xmlns:a16="http://schemas.microsoft.com/office/drawing/2014/main" id="{C948CF30-CCA9-13B1-8D9B-4C4B6B2B3840}"/>
                </a:ext>
              </a:extLst>
            </p:cNvPr>
            <p:cNvSpPr/>
            <p:nvPr/>
          </p:nvSpPr>
          <p:spPr>
            <a:xfrm>
              <a:off x="6476834" y="3766058"/>
              <a:ext cx="1492250" cy="732790"/>
            </a:xfrm>
            <a:custGeom>
              <a:avLst/>
              <a:gdLst/>
              <a:ahLst/>
              <a:cxnLst/>
              <a:rect l="l" t="t" r="r" b="b"/>
              <a:pathLst>
                <a:path w="1492250" h="732789">
                  <a:moveTo>
                    <a:pt x="1491792" y="732193"/>
                  </a:moveTo>
                  <a:lnTo>
                    <a:pt x="0" y="732193"/>
                  </a:lnTo>
                  <a:lnTo>
                    <a:pt x="0" y="0"/>
                  </a:lnTo>
                  <a:lnTo>
                    <a:pt x="1491792" y="0"/>
                  </a:lnTo>
                  <a:lnTo>
                    <a:pt x="1491792" y="732193"/>
                  </a:lnTo>
                  <a:close/>
                </a:path>
                <a:path w="1492250" h="732789">
                  <a:moveTo>
                    <a:pt x="859231" y="732193"/>
                  </a:moveTo>
                  <a:lnTo>
                    <a:pt x="625106" y="732193"/>
                  </a:lnTo>
                  <a:lnTo>
                    <a:pt x="625106" y="386016"/>
                  </a:lnTo>
                  <a:lnTo>
                    <a:pt x="859231" y="386016"/>
                  </a:lnTo>
                  <a:lnTo>
                    <a:pt x="859231" y="732193"/>
                  </a:lnTo>
                  <a:close/>
                </a:path>
                <a:path w="1492250" h="732789">
                  <a:moveTo>
                    <a:pt x="1309992" y="602703"/>
                  </a:moveTo>
                  <a:lnTo>
                    <a:pt x="1063434" y="602703"/>
                  </a:lnTo>
                  <a:lnTo>
                    <a:pt x="1063434" y="292633"/>
                  </a:lnTo>
                  <a:lnTo>
                    <a:pt x="1073122" y="244647"/>
                  </a:lnTo>
                  <a:lnTo>
                    <a:pt x="1099542" y="205462"/>
                  </a:lnTo>
                  <a:lnTo>
                    <a:pt x="1138727" y="179042"/>
                  </a:lnTo>
                  <a:lnTo>
                    <a:pt x="1186713" y="169354"/>
                  </a:lnTo>
                  <a:lnTo>
                    <a:pt x="1234698" y="179042"/>
                  </a:lnTo>
                  <a:lnTo>
                    <a:pt x="1273884" y="205462"/>
                  </a:lnTo>
                  <a:lnTo>
                    <a:pt x="1300304" y="244647"/>
                  </a:lnTo>
                  <a:lnTo>
                    <a:pt x="1309992" y="292633"/>
                  </a:lnTo>
                  <a:lnTo>
                    <a:pt x="1309992" y="602703"/>
                  </a:lnTo>
                  <a:close/>
                </a:path>
                <a:path w="1492250" h="732789">
                  <a:moveTo>
                    <a:pt x="1186713" y="169354"/>
                  </a:moveTo>
                  <a:lnTo>
                    <a:pt x="1186713" y="602703"/>
                  </a:lnTo>
                </a:path>
                <a:path w="1492250" h="732789">
                  <a:moveTo>
                    <a:pt x="1063434" y="386029"/>
                  </a:moveTo>
                  <a:lnTo>
                    <a:pt x="1309992" y="386029"/>
                  </a:lnTo>
                </a:path>
                <a:path w="1492250" h="732789">
                  <a:moveTo>
                    <a:pt x="440816" y="602703"/>
                  </a:moveTo>
                  <a:lnTo>
                    <a:pt x="194259" y="602703"/>
                  </a:lnTo>
                  <a:lnTo>
                    <a:pt x="194259" y="292633"/>
                  </a:lnTo>
                  <a:lnTo>
                    <a:pt x="203947" y="244647"/>
                  </a:lnTo>
                  <a:lnTo>
                    <a:pt x="230366" y="205462"/>
                  </a:lnTo>
                  <a:lnTo>
                    <a:pt x="269552" y="179042"/>
                  </a:lnTo>
                  <a:lnTo>
                    <a:pt x="317538" y="169354"/>
                  </a:lnTo>
                  <a:lnTo>
                    <a:pt x="365523" y="179042"/>
                  </a:lnTo>
                  <a:lnTo>
                    <a:pt x="404709" y="205462"/>
                  </a:lnTo>
                  <a:lnTo>
                    <a:pt x="431129" y="244647"/>
                  </a:lnTo>
                  <a:lnTo>
                    <a:pt x="440816" y="292633"/>
                  </a:lnTo>
                  <a:lnTo>
                    <a:pt x="440816" y="602703"/>
                  </a:lnTo>
                  <a:close/>
                </a:path>
                <a:path w="1492250" h="732789">
                  <a:moveTo>
                    <a:pt x="317538" y="169354"/>
                  </a:moveTo>
                  <a:lnTo>
                    <a:pt x="317538" y="602703"/>
                  </a:lnTo>
                </a:path>
                <a:path w="1492250" h="732789">
                  <a:moveTo>
                    <a:pt x="194259" y="386029"/>
                  </a:moveTo>
                  <a:lnTo>
                    <a:pt x="440816" y="386029"/>
                  </a:lnTo>
                </a:path>
              </a:pathLst>
            </a:custGeom>
            <a:ln w="377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object 5">
              <a:extLst>
                <a:ext uri="{FF2B5EF4-FFF2-40B4-BE49-F238E27FC236}">
                  <a16:creationId xmlns:a16="http://schemas.microsoft.com/office/drawing/2014/main" id="{CC1817B1-F91A-6C50-A5AF-F086B484FD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9926" y="3879094"/>
              <a:ext cx="178155" cy="178155"/>
            </a:xfrm>
            <a:prstGeom prst="rect">
              <a:avLst/>
            </a:prstGeom>
          </p:spPr>
        </p:pic>
        <p:sp>
          <p:nvSpPr>
            <p:cNvPr id="42" name="object 6">
              <a:extLst>
                <a:ext uri="{FF2B5EF4-FFF2-40B4-BE49-F238E27FC236}">
                  <a16:creationId xmlns:a16="http://schemas.microsoft.com/office/drawing/2014/main" id="{FB3C34AB-5830-F12C-D4D3-E204DB65D971}"/>
                </a:ext>
              </a:extLst>
            </p:cNvPr>
            <p:cNvSpPr/>
            <p:nvPr/>
          </p:nvSpPr>
          <p:spPr>
            <a:xfrm>
              <a:off x="6385928" y="3187471"/>
              <a:ext cx="1666239" cy="579120"/>
            </a:xfrm>
            <a:custGeom>
              <a:avLst/>
              <a:gdLst/>
              <a:ahLst/>
              <a:cxnLst/>
              <a:rect l="l" t="t" r="r" b="b"/>
              <a:pathLst>
                <a:path w="1666240" h="579120">
                  <a:moveTo>
                    <a:pt x="940790" y="102908"/>
                  </a:moveTo>
                  <a:lnTo>
                    <a:pt x="1491805" y="102908"/>
                  </a:lnTo>
                  <a:lnTo>
                    <a:pt x="1666138" y="578586"/>
                  </a:lnTo>
                  <a:lnTo>
                    <a:pt x="0" y="578586"/>
                  </a:lnTo>
                  <a:lnTo>
                    <a:pt x="174332" y="102908"/>
                  </a:lnTo>
                  <a:lnTo>
                    <a:pt x="727227" y="102908"/>
                  </a:lnTo>
                </a:path>
                <a:path w="1666240" h="579120">
                  <a:moveTo>
                    <a:pt x="584873" y="248208"/>
                  </a:moveTo>
                  <a:lnTo>
                    <a:pt x="833069" y="0"/>
                  </a:lnTo>
                  <a:lnTo>
                    <a:pt x="1081278" y="248208"/>
                  </a:lnTo>
                </a:path>
                <a:path w="1666240" h="579120">
                  <a:moveTo>
                    <a:pt x="646290" y="431647"/>
                  </a:moveTo>
                  <a:lnTo>
                    <a:pt x="646290" y="186791"/>
                  </a:lnTo>
                </a:path>
                <a:path w="1666240" h="579120">
                  <a:moveTo>
                    <a:pt x="1019225" y="431647"/>
                  </a:moveTo>
                  <a:lnTo>
                    <a:pt x="1019225" y="186791"/>
                  </a:lnTo>
                </a:path>
              </a:pathLst>
            </a:custGeom>
            <a:ln w="377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7">
              <a:extLst>
                <a:ext uri="{FF2B5EF4-FFF2-40B4-BE49-F238E27FC236}">
                  <a16:creationId xmlns:a16="http://schemas.microsoft.com/office/drawing/2014/main" id="{93F829F4-7AF5-2C1C-592F-6FEF299D74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9367" y="3409130"/>
              <a:ext cx="179273" cy="179260"/>
            </a:xfrm>
            <a:prstGeom prst="rect">
              <a:avLst/>
            </a:prstGeom>
          </p:spPr>
        </p:pic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96FC7057-887B-7E84-EEFF-967B84D80A1D}"/>
                </a:ext>
              </a:extLst>
            </p:cNvPr>
            <p:cNvSpPr/>
            <p:nvPr/>
          </p:nvSpPr>
          <p:spPr>
            <a:xfrm>
              <a:off x="9451988" y="4568631"/>
              <a:ext cx="389255" cy="519430"/>
            </a:xfrm>
            <a:custGeom>
              <a:avLst/>
              <a:gdLst/>
              <a:ahLst/>
              <a:cxnLst/>
              <a:rect l="l" t="t" r="r" b="b"/>
              <a:pathLst>
                <a:path w="389254" h="519429">
                  <a:moveTo>
                    <a:pt x="0" y="302679"/>
                  </a:moveTo>
                  <a:lnTo>
                    <a:pt x="0" y="0"/>
                  </a:lnTo>
                </a:path>
                <a:path w="389254" h="519429">
                  <a:moveTo>
                    <a:pt x="257403" y="518883"/>
                  </a:moveTo>
                  <a:lnTo>
                    <a:pt x="342938" y="518883"/>
                  </a:lnTo>
                  <a:lnTo>
                    <a:pt x="360930" y="515250"/>
                  </a:lnTo>
                  <a:lnTo>
                    <a:pt x="375624" y="505340"/>
                  </a:lnTo>
                  <a:lnTo>
                    <a:pt x="385532" y="490642"/>
                  </a:lnTo>
                  <a:lnTo>
                    <a:pt x="389166" y="472643"/>
                  </a:lnTo>
                  <a:lnTo>
                    <a:pt x="389166" y="310159"/>
                  </a:lnTo>
                  <a:lnTo>
                    <a:pt x="378421" y="271772"/>
                  </a:lnTo>
                  <a:lnTo>
                    <a:pt x="349313" y="244538"/>
                  </a:lnTo>
                  <a:lnTo>
                    <a:pt x="294093" y="216192"/>
                  </a:lnTo>
                  <a:lnTo>
                    <a:pt x="159486" y="0"/>
                  </a:lnTo>
                  <a:lnTo>
                    <a:pt x="0" y="0"/>
                  </a:lnTo>
                </a:path>
              </a:pathLst>
            </a:custGeom>
            <a:ln w="35483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object 9">
              <a:extLst>
                <a:ext uri="{FF2B5EF4-FFF2-40B4-BE49-F238E27FC236}">
                  <a16:creationId xmlns:a16="http://schemas.microsoft.com/office/drawing/2014/main" id="{73BDF1DD-A7C3-CAB1-0D26-A3DD6308BC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7490" y="4940056"/>
              <a:ext cx="251688" cy="251675"/>
            </a:xfrm>
            <a:prstGeom prst="rect">
              <a:avLst/>
            </a:prstGeom>
          </p:spPr>
        </p:pic>
        <p:pic>
          <p:nvPicPr>
            <p:cNvPr id="46" name="object 10">
              <a:extLst>
                <a:ext uri="{FF2B5EF4-FFF2-40B4-BE49-F238E27FC236}">
                  <a16:creationId xmlns:a16="http://schemas.microsoft.com/office/drawing/2014/main" id="{6D70E391-FD02-B303-7899-3DECA8A460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4299" y="4940056"/>
              <a:ext cx="251688" cy="251675"/>
            </a:xfrm>
            <a:prstGeom prst="rect">
              <a:avLst/>
            </a:prstGeom>
          </p:spPr>
        </p:pic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5F650CC0-1642-8E9A-4BAC-D68267313236}"/>
                </a:ext>
              </a:extLst>
            </p:cNvPr>
            <p:cNvSpPr/>
            <p:nvPr/>
          </p:nvSpPr>
          <p:spPr>
            <a:xfrm>
              <a:off x="8457464" y="4309183"/>
              <a:ext cx="1339850" cy="778510"/>
            </a:xfrm>
            <a:custGeom>
              <a:avLst/>
              <a:gdLst/>
              <a:ahLst/>
              <a:cxnLst/>
              <a:rect l="l" t="t" r="r" b="b"/>
              <a:pathLst>
                <a:path w="1339850" h="778510">
                  <a:moveTo>
                    <a:pt x="1288618" y="475640"/>
                  </a:moveTo>
                  <a:lnTo>
                    <a:pt x="994524" y="475640"/>
                  </a:lnTo>
                </a:path>
                <a:path w="1339850" h="778510">
                  <a:moveTo>
                    <a:pt x="1154010" y="259448"/>
                  </a:moveTo>
                  <a:lnTo>
                    <a:pt x="1291208" y="259448"/>
                  </a:lnTo>
                  <a:lnTo>
                    <a:pt x="1335477" y="230098"/>
                  </a:lnTo>
                  <a:lnTo>
                    <a:pt x="1339253" y="211391"/>
                  </a:lnTo>
                  <a:lnTo>
                    <a:pt x="1339253" y="153708"/>
                  </a:lnTo>
                  <a:lnTo>
                    <a:pt x="1331416" y="105125"/>
                  </a:lnTo>
                  <a:lnTo>
                    <a:pt x="1309595" y="62931"/>
                  </a:lnTo>
                  <a:lnTo>
                    <a:pt x="1276321" y="29657"/>
                  </a:lnTo>
                  <a:lnTo>
                    <a:pt x="1234127" y="7836"/>
                  </a:lnTo>
                  <a:lnTo>
                    <a:pt x="1185544" y="0"/>
                  </a:lnTo>
                  <a:lnTo>
                    <a:pt x="68071" y="0"/>
                  </a:lnTo>
                  <a:lnTo>
                    <a:pt x="41571" y="5349"/>
                  </a:lnTo>
                  <a:lnTo>
                    <a:pt x="19934" y="19938"/>
                  </a:lnTo>
                  <a:lnTo>
                    <a:pt x="5348" y="41576"/>
                  </a:lnTo>
                  <a:lnTo>
                    <a:pt x="0" y="68071"/>
                  </a:lnTo>
                  <a:lnTo>
                    <a:pt x="0" y="710260"/>
                  </a:lnTo>
                  <a:lnTo>
                    <a:pt x="5348" y="736755"/>
                  </a:lnTo>
                  <a:lnTo>
                    <a:pt x="19934" y="758393"/>
                  </a:lnTo>
                  <a:lnTo>
                    <a:pt x="41571" y="772982"/>
                  </a:lnTo>
                  <a:lnTo>
                    <a:pt x="68071" y="778332"/>
                  </a:lnTo>
                  <a:lnTo>
                    <a:pt x="196748" y="778332"/>
                  </a:lnTo>
                </a:path>
                <a:path w="1339850" h="778510">
                  <a:moveTo>
                    <a:pt x="408609" y="778332"/>
                  </a:moveTo>
                  <a:lnTo>
                    <a:pt x="1039939" y="778332"/>
                  </a:lnTo>
                </a:path>
                <a:path w="1339850" h="778510">
                  <a:moveTo>
                    <a:pt x="821562" y="777595"/>
                  </a:moveTo>
                  <a:lnTo>
                    <a:pt x="821562" y="259448"/>
                  </a:lnTo>
                  <a:lnTo>
                    <a:pt x="605358" y="259448"/>
                  </a:lnTo>
                  <a:lnTo>
                    <a:pt x="605358" y="777595"/>
                  </a:lnTo>
                </a:path>
              </a:pathLst>
            </a:custGeom>
            <a:ln w="35483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8" name="Billede 47">
            <a:extLst>
              <a:ext uri="{FF2B5EF4-FFF2-40B4-BE49-F238E27FC236}">
                <a16:creationId xmlns:a16="http://schemas.microsoft.com/office/drawing/2014/main" id="{B90B5195-E391-B4C3-F80E-4F351A4B9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66" y="4603368"/>
            <a:ext cx="1115665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BE0EF-CCA6-D179-1E3D-ECC59352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660400"/>
            <a:ext cx="4975860" cy="923330"/>
          </a:xfrm>
        </p:spPr>
        <p:txBody>
          <a:bodyPr/>
          <a:lstStyle/>
          <a:p>
            <a:r>
              <a:rPr lang="da-DK" dirty="0"/>
              <a:t>VIL DU SELV STÅ FOR DIN FLYTNING</a:t>
            </a:r>
            <a:endParaRPr lang="en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D52E07-9EBE-11B2-6C29-328E158B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216453"/>
            <a:ext cx="4975860" cy="5454827"/>
          </a:xfrm>
        </p:spPr>
        <p:txBody>
          <a:bodyPr/>
          <a:lstStyle/>
          <a:p>
            <a:pPr marL="298450" marR="5080" indent="-285750">
              <a:lnSpc>
                <a:spcPct val="120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da-DK" spc="-50" dirty="0">
              <a:solidFill>
                <a:srgbClr val="231F20"/>
              </a:solidFill>
            </a:endParaRPr>
          </a:p>
          <a:p>
            <a:r>
              <a:rPr lang="da-DK" spc="-10" dirty="0"/>
              <a:t>Du kan vælge selv at sørge for din egen flytning og modtage en kompensation for det.</a:t>
            </a:r>
          </a:p>
          <a:p>
            <a:endParaRPr lang="da-DK" spc="-10" dirty="0"/>
          </a:p>
          <a:p>
            <a:r>
              <a:rPr lang="da-DK" spc="-10" dirty="0"/>
              <a:t>Vælger du selv at flytte, dækker byggesagen flytteudgifterne ud fra følgende beregning.</a:t>
            </a:r>
          </a:p>
          <a:p>
            <a:endParaRPr lang="da-DK" spc="-10" dirty="0"/>
          </a:p>
          <a:p>
            <a:r>
              <a:rPr lang="da-DK" spc="-10" dirty="0"/>
              <a:t>2.000,00 kr. pr. rum i boligen + 2.000,00 kr. for køkken. Bor du f.eks. i en 3 værelses bolig vil du modtage 8.000,00 kr. til flytteudgifter.</a:t>
            </a:r>
          </a:p>
          <a:p>
            <a:endParaRPr lang="da-DK" spc="-10" dirty="0"/>
          </a:p>
          <a:p>
            <a:r>
              <a:rPr lang="da-DK" spc="-10" dirty="0"/>
              <a:t>Oplys i dit genhusningsskema hvis du ønsker selv at stå for flytning.</a:t>
            </a:r>
          </a:p>
          <a:p>
            <a:pPr marL="298450" marR="5080" indent="-285750">
              <a:lnSpc>
                <a:spcPct val="120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da-DK" spc="-10" dirty="0">
              <a:solidFill>
                <a:srgbClr val="231F20"/>
              </a:solidFill>
            </a:endParaRPr>
          </a:p>
          <a:p>
            <a:pPr marL="298450" marR="5080" indent="-285750">
              <a:lnSpc>
                <a:spcPct val="120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endParaRPr lang="en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981CBBB-1E1B-D373-6733-FDC10890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97" y="16579"/>
            <a:ext cx="4737003" cy="755969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41825B4-748D-7C68-B67C-A7D7AB50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11" y="2796255"/>
            <a:ext cx="3609145" cy="376460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53A4BDC-486C-5CE8-480C-0A71D42FA39C}"/>
              </a:ext>
            </a:extLst>
          </p:cNvPr>
          <p:cNvSpPr txBox="1"/>
          <p:nvPr/>
        </p:nvSpPr>
        <p:spPr>
          <a:xfrm>
            <a:off x="7099300" y="5064483"/>
            <a:ext cx="5346796" cy="14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5080" indent="-97155">
              <a:lnSpc>
                <a:spcPct val="113100"/>
              </a:lnSpc>
              <a:spcBef>
                <a:spcPts val="100"/>
              </a:spcBef>
            </a:pPr>
            <a:r>
              <a:rPr lang="da-DK" sz="1600" i="1" spc="-125" dirty="0">
                <a:solidFill>
                  <a:srgbClr val="231F20"/>
                </a:solidFill>
                <a:latin typeface="Verdana"/>
                <a:cs typeface="Verdana"/>
              </a:rPr>
              <a:t>Byggesagen</a:t>
            </a:r>
            <a:r>
              <a:rPr lang="da-DK" sz="1600" i="1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14" dirty="0">
                <a:solidFill>
                  <a:srgbClr val="231F20"/>
                </a:solidFill>
                <a:latin typeface="Verdana"/>
                <a:cs typeface="Verdana"/>
              </a:rPr>
              <a:t>dækker</a:t>
            </a:r>
            <a:r>
              <a:rPr lang="da-DK" sz="160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85" dirty="0">
                <a:solidFill>
                  <a:srgbClr val="231F20"/>
                </a:solidFill>
                <a:latin typeface="Verdana"/>
                <a:cs typeface="Verdana"/>
              </a:rPr>
              <a:t>flytte-</a:t>
            </a:r>
          </a:p>
          <a:p>
            <a:pPr marL="109220" marR="5080" indent="-97155">
              <a:lnSpc>
                <a:spcPct val="113100"/>
              </a:lnSpc>
              <a:spcBef>
                <a:spcPts val="100"/>
              </a:spcBef>
            </a:pPr>
            <a:r>
              <a:rPr lang="da-DK" sz="1600" i="1" spc="-85" dirty="0">
                <a:solidFill>
                  <a:srgbClr val="231F20"/>
                </a:solidFill>
                <a:latin typeface="Verdana"/>
                <a:cs typeface="Verdana"/>
              </a:rPr>
              <a:t>udgifter</a:t>
            </a:r>
            <a:r>
              <a:rPr lang="da-DK" sz="160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14" dirty="0">
                <a:solidFill>
                  <a:srgbClr val="231F20"/>
                </a:solidFill>
                <a:latin typeface="Verdana"/>
                <a:cs typeface="Verdana"/>
              </a:rPr>
              <a:t>ud </a:t>
            </a:r>
            <a:r>
              <a:rPr lang="da-DK" sz="1600" i="1" spc="-25" dirty="0">
                <a:solidFill>
                  <a:srgbClr val="231F20"/>
                </a:solidFill>
                <a:latin typeface="Verdana"/>
                <a:cs typeface="Verdana"/>
              </a:rPr>
              <a:t>fra </a:t>
            </a:r>
            <a:r>
              <a:rPr lang="da-DK" sz="1600" i="1" spc="-90" dirty="0">
                <a:solidFill>
                  <a:srgbClr val="231F20"/>
                </a:solidFill>
                <a:latin typeface="Verdana"/>
                <a:cs typeface="Verdana"/>
              </a:rPr>
              <a:t>følgende </a:t>
            </a:r>
          </a:p>
          <a:p>
            <a:pPr marL="109220" marR="5080" indent="-97155">
              <a:lnSpc>
                <a:spcPct val="113100"/>
              </a:lnSpc>
              <a:spcBef>
                <a:spcPts val="100"/>
              </a:spcBef>
            </a:pP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beregning </a:t>
            </a:r>
            <a:r>
              <a:rPr lang="da-DK" sz="1600" i="1" spc="-95" dirty="0">
                <a:solidFill>
                  <a:srgbClr val="231F20"/>
                </a:solidFill>
                <a:latin typeface="Verdana"/>
                <a:cs typeface="Verdana"/>
              </a:rPr>
              <a:t>pr.</a:t>
            </a:r>
            <a:r>
              <a:rPr lang="da-DK" sz="1600" i="1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0" dirty="0">
                <a:solidFill>
                  <a:srgbClr val="231F20"/>
                </a:solidFill>
                <a:latin typeface="Verdana"/>
                <a:cs typeface="Verdana"/>
              </a:rPr>
              <a:t>flytning:</a:t>
            </a:r>
            <a:endParaRPr lang="da-DK" sz="1600" dirty="0">
              <a:latin typeface="Verdana"/>
              <a:cs typeface="Verdana"/>
            </a:endParaRPr>
          </a:p>
          <a:p>
            <a:pPr marL="215900">
              <a:lnSpc>
                <a:spcPct val="100000"/>
              </a:lnSpc>
              <a:spcBef>
                <a:spcPts val="219"/>
              </a:spcBef>
            </a:pP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2.000</a:t>
            </a:r>
            <a:r>
              <a:rPr lang="da-DK" sz="1600" i="1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50" dirty="0">
                <a:solidFill>
                  <a:srgbClr val="231F20"/>
                </a:solidFill>
                <a:latin typeface="Verdana"/>
                <a:cs typeface="Verdana"/>
              </a:rPr>
              <a:t>kr.</a:t>
            </a: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 per </a:t>
            </a:r>
            <a:r>
              <a:rPr lang="da-DK" sz="1600" i="1" spc="-150" dirty="0">
                <a:solidFill>
                  <a:srgbClr val="231F20"/>
                </a:solidFill>
                <a:latin typeface="Verdana"/>
                <a:cs typeface="Verdana"/>
              </a:rPr>
              <a:t>rum</a:t>
            </a:r>
            <a:r>
              <a:rPr lang="da-DK" sz="1600" i="1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4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90" dirty="0">
                <a:solidFill>
                  <a:srgbClr val="231F20"/>
                </a:solidFill>
                <a:latin typeface="Verdana"/>
                <a:cs typeface="Verdana"/>
              </a:rPr>
              <a:t>boligen</a:t>
            </a: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409" dirty="0">
                <a:solidFill>
                  <a:srgbClr val="231F20"/>
                </a:solidFill>
                <a:latin typeface="Verdana"/>
                <a:cs typeface="Verdana"/>
              </a:rPr>
              <a:t>+</a:t>
            </a:r>
            <a:endParaRPr lang="da-DK" sz="1600" dirty="0">
              <a:latin typeface="Verdana"/>
              <a:cs typeface="Verdana"/>
            </a:endParaRPr>
          </a:p>
          <a:p>
            <a:pPr marL="498475">
              <a:lnSpc>
                <a:spcPct val="100000"/>
              </a:lnSpc>
              <a:spcBef>
                <a:spcPts val="219"/>
              </a:spcBef>
            </a:pP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2.000</a:t>
            </a:r>
            <a:r>
              <a:rPr lang="da-DK" sz="1600" i="1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50" dirty="0">
                <a:solidFill>
                  <a:srgbClr val="231F20"/>
                </a:solidFill>
                <a:latin typeface="Verdana"/>
                <a:cs typeface="Verdana"/>
              </a:rPr>
              <a:t>kr.</a:t>
            </a:r>
            <a:r>
              <a:rPr lang="da-DK" sz="1600" i="1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00" dirty="0">
                <a:solidFill>
                  <a:srgbClr val="231F20"/>
                </a:solidFill>
                <a:latin typeface="Verdana"/>
                <a:cs typeface="Verdana"/>
              </a:rPr>
              <a:t>per</a:t>
            </a:r>
            <a:r>
              <a:rPr lang="da-DK" sz="1600" i="1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da-DK" sz="1600" i="1" spc="-10" dirty="0">
                <a:solidFill>
                  <a:srgbClr val="231F20"/>
                </a:solidFill>
                <a:latin typeface="Verdana"/>
                <a:cs typeface="Verdana"/>
              </a:rPr>
              <a:t>køkken.</a:t>
            </a:r>
            <a:endParaRPr lang="da-DK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423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500" y="778509"/>
            <a:ext cx="9810750" cy="711477"/>
          </a:xfrm>
          <a:prstGeom prst="rect">
            <a:avLst/>
          </a:prstGeom>
        </p:spPr>
        <p:txBody>
          <a:bodyPr vert="horz" wrap="square" lIns="0" tIns="247396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lang="da-DK" spc="-70" dirty="0"/>
              <a:t>LEJEKONTRAKT</a:t>
            </a:r>
            <a:r>
              <a:rPr spc="-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596658"/>
            <a:ext cx="5160245" cy="1966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90"/>
              </a:spcBef>
            </a:pP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2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beholder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21F1F"/>
                </a:solidFill>
                <a:latin typeface="Verdana"/>
                <a:cs typeface="Verdana"/>
              </a:rPr>
              <a:t>din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Verdana"/>
                <a:cs typeface="Verdana"/>
              </a:rPr>
              <a:t>lejekontrakt</a:t>
            </a:r>
            <a:r>
              <a:rPr sz="1800" spc="-19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din</a:t>
            </a:r>
            <a:r>
              <a:rPr sz="1800" spc="-20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nuværende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bolig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(kontraktbolig)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-</a:t>
            </a:r>
            <a:r>
              <a:rPr sz="1800" spc="-20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du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er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fortsat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Verdana"/>
                <a:cs typeface="Verdana"/>
              </a:rPr>
              <a:t>lejer</a:t>
            </a:r>
            <a:r>
              <a:rPr sz="1800" spc="-1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Verdana"/>
                <a:cs typeface="Verdana"/>
              </a:rPr>
              <a:t>af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 denne </a:t>
            </a:r>
            <a:r>
              <a:rPr sz="1800" spc="-10" dirty="0" err="1">
                <a:solidFill>
                  <a:srgbClr val="221F1F"/>
                </a:solidFill>
                <a:latin typeface="Verdana"/>
                <a:cs typeface="Verdana"/>
              </a:rPr>
              <a:t>bolig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109220">
              <a:lnSpc>
                <a:spcPct val="120300"/>
              </a:lnSpc>
            </a:pPr>
            <a:r>
              <a:rPr sz="1800" spc="-120" dirty="0">
                <a:solidFill>
                  <a:srgbClr val="221F1F"/>
                </a:solidFill>
                <a:latin typeface="Verdana"/>
                <a:cs typeface="Verdana"/>
              </a:rPr>
              <a:t>Der</a:t>
            </a:r>
            <a:r>
              <a:rPr sz="18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Verdana"/>
                <a:cs typeface="Verdana"/>
              </a:rPr>
              <a:t>udarbejdes</a:t>
            </a:r>
            <a:r>
              <a:rPr sz="18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sz="18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Verdana"/>
                <a:cs typeface="Verdana"/>
              </a:rPr>
              <a:t>midlertidig</a:t>
            </a:r>
            <a:r>
              <a:rPr sz="18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Verdana"/>
                <a:cs typeface="Verdana"/>
              </a:rPr>
              <a:t>aftale</a:t>
            </a:r>
            <a:r>
              <a:rPr sz="18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mellem</a:t>
            </a:r>
            <a:r>
              <a:rPr sz="18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dig </a:t>
            </a:r>
            <a:r>
              <a:rPr sz="1800" spc="-130" dirty="0">
                <a:solidFill>
                  <a:srgbClr val="221F1F"/>
                </a:solidFill>
                <a:latin typeface="Verdana"/>
                <a:cs typeface="Verdana"/>
              </a:rPr>
              <a:t>og</a:t>
            </a:r>
            <a:r>
              <a:rPr sz="1800" spc="-6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221F1F"/>
                </a:solidFill>
                <a:latin typeface="Verdana"/>
                <a:cs typeface="Verdana"/>
              </a:rPr>
              <a:t>VIBO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ift.</a:t>
            </a:r>
            <a:r>
              <a:rPr sz="18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Verdana"/>
                <a:cs typeface="Verdana"/>
              </a:rPr>
              <a:t>den</a:t>
            </a:r>
            <a:r>
              <a:rPr sz="18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100" dirty="0" err="1">
                <a:solidFill>
                  <a:srgbClr val="221F1F"/>
                </a:solidFill>
                <a:latin typeface="Verdana"/>
                <a:cs typeface="Verdana"/>
              </a:rPr>
              <a:t>midlertidige</a:t>
            </a:r>
            <a:r>
              <a:rPr lang="da-DK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800" spc="-45" dirty="0" err="1">
                <a:solidFill>
                  <a:srgbClr val="221F1F"/>
                </a:solidFill>
                <a:latin typeface="Verdana"/>
                <a:cs typeface="Verdana"/>
              </a:rPr>
              <a:t>genhusningsbolig</a:t>
            </a:r>
            <a:r>
              <a:rPr sz="1800" spc="-1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56935" y="0"/>
            <a:ext cx="4736465" cy="7559675"/>
            <a:chOff x="5955708" y="-19114"/>
            <a:chExt cx="4736465" cy="7559675"/>
          </a:xfrm>
        </p:grpSpPr>
        <p:sp>
          <p:nvSpPr>
            <p:cNvPr id="5" name="object 5"/>
            <p:cNvSpPr/>
            <p:nvPr/>
          </p:nvSpPr>
          <p:spPr>
            <a:xfrm>
              <a:off x="5955708" y="-19114"/>
              <a:ext cx="4736465" cy="7559675"/>
            </a:xfrm>
            <a:custGeom>
              <a:avLst/>
              <a:gdLst/>
              <a:ahLst/>
              <a:cxnLst/>
              <a:rect l="l" t="t" r="r" b="b"/>
              <a:pathLst>
                <a:path w="4736465" h="7559675">
                  <a:moveTo>
                    <a:pt x="4736337" y="0"/>
                  </a:moveTo>
                  <a:lnTo>
                    <a:pt x="0" y="0"/>
                  </a:lnTo>
                  <a:lnTo>
                    <a:pt x="0" y="7559421"/>
                  </a:lnTo>
                  <a:lnTo>
                    <a:pt x="4736337" y="7559421"/>
                  </a:lnTo>
                  <a:lnTo>
                    <a:pt x="4736337" y="0"/>
                  </a:lnTo>
                  <a:close/>
                </a:path>
              </a:pathLst>
            </a:custGeom>
            <a:solidFill>
              <a:srgbClr val="FFF3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43367" y="3967606"/>
              <a:ext cx="789305" cy="332740"/>
            </a:xfrm>
            <a:custGeom>
              <a:avLst/>
              <a:gdLst/>
              <a:ahLst/>
              <a:cxnLst/>
              <a:rect l="l" t="t" r="r" b="b"/>
              <a:pathLst>
                <a:path w="789304" h="332739">
                  <a:moveTo>
                    <a:pt x="0" y="226949"/>
                  </a:moveTo>
                  <a:lnTo>
                    <a:pt x="169672" y="135127"/>
                  </a:lnTo>
                  <a:lnTo>
                    <a:pt x="171703" y="198246"/>
                  </a:lnTo>
                  <a:lnTo>
                    <a:pt x="185800" y="230631"/>
                  </a:lnTo>
                  <a:lnTo>
                    <a:pt x="224281" y="242569"/>
                  </a:lnTo>
                  <a:lnTo>
                    <a:pt x="299211" y="244347"/>
                  </a:lnTo>
                  <a:lnTo>
                    <a:pt x="373506" y="247903"/>
                  </a:lnTo>
                  <a:lnTo>
                    <a:pt x="411733" y="237743"/>
                  </a:lnTo>
                  <a:lnTo>
                    <a:pt x="425703" y="203707"/>
                  </a:lnTo>
                  <a:lnTo>
                    <a:pt x="427481" y="135762"/>
                  </a:lnTo>
                  <a:lnTo>
                    <a:pt x="789177" y="332231"/>
                  </a:lnTo>
                </a:path>
                <a:path w="789304" h="332739">
                  <a:moveTo>
                    <a:pt x="427227" y="150367"/>
                  </a:moveTo>
                  <a:lnTo>
                    <a:pt x="427227" y="0"/>
                  </a:lnTo>
                </a:path>
              </a:pathLst>
            </a:custGeom>
            <a:ln w="3587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06410" y="3239516"/>
              <a:ext cx="662940" cy="321310"/>
            </a:xfrm>
            <a:custGeom>
              <a:avLst/>
              <a:gdLst/>
              <a:ahLst/>
              <a:cxnLst/>
              <a:rect l="l" t="t" r="r" b="b"/>
              <a:pathLst>
                <a:path w="662940" h="321310">
                  <a:moveTo>
                    <a:pt x="347853" y="0"/>
                  </a:moveTo>
                  <a:lnTo>
                    <a:pt x="145669" y="49784"/>
                  </a:lnTo>
                  <a:lnTo>
                    <a:pt x="42545" y="160147"/>
                  </a:lnTo>
                  <a:lnTo>
                    <a:pt x="5080" y="270637"/>
                  </a:lnTo>
                  <a:lnTo>
                    <a:pt x="0" y="320801"/>
                  </a:lnTo>
                  <a:lnTo>
                    <a:pt x="119634" y="318008"/>
                  </a:lnTo>
                  <a:lnTo>
                    <a:pt x="182118" y="298323"/>
                  </a:lnTo>
                  <a:lnTo>
                    <a:pt x="207899" y="244983"/>
                  </a:lnTo>
                  <a:lnTo>
                    <a:pt x="217170" y="140970"/>
                  </a:lnTo>
                  <a:lnTo>
                    <a:pt x="422402" y="153670"/>
                  </a:lnTo>
                  <a:lnTo>
                    <a:pt x="537210" y="176784"/>
                  </a:lnTo>
                  <a:lnTo>
                    <a:pt x="603250" y="226822"/>
                  </a:lnTo>
                  <a:lnTo>
                    <a:pt x="662432" y="320801"/>
                  </a:lnTo>
                  <a:lnTo>
                    <a:pt x="653415" y="137413"/>
                  </a:lnTo>
                  <a:lnTo>
                    <a:pt x="617728" y="42925"/>
                  </a:lnTo>
                  <a:lnTo>
                    <a:pt x="525653" y="7112"/>
                  </a:lnTo>
                  <a:lnTo>
                    <a:pt x="34785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0176" y="3238880"/>
              <a:ext cx="1521460" cy="1725930"/>
            </a:xfrm>
            <a:custGeom>
              <a:avLst/>
              <a:gdLst/>
              <a:ahLst/>
              <a:cxnLst/>
              <a:rect l="l" t="t" r="r" b="b"/>
              <a:pathLst>
                <a:path w="1521459" h="1725929">
                  <a:moveTo>
                    <a:pt x="1521332" y="373760"/>
                  </a:moveTo>
                  <a:lnTo>
                    <a:pt x="1518030" y="314325"/>
                  </a:lnTo>
                  <a:lnTo>
                    <a:pt x="1508632" y="259841"/>
                  </a:lnTo>
                  <a:lnTo>
                    <a:pt x="1493520" y="210565"/>
                  </a:lnTo>
                  <a:lnTo>
                    <a:pt x="1473327" y="166496"/>
                  </a:lnTo>
                  <a:lnTo>
                    <a:pt x="1448434" y="127507"/>
                  </a:lnTo>
                  <a:lnTo>
                    <a:pt x="1419478" y="93725"/>
                  </a:lnTo>
                  <a:lnTo>
                    <a:pt x="1386840" y="65150"/>
                  </a:lnTo>
                  <a:lnTo>
                    <a:pt x="1351152" y="41655"/>
                  </a:lnTo>
                  <a:lnTo>
                    <a:pt x="1312799" y="23494"/>
                  </a:lnTo>
                  <a:lnTo>
                    <a:pt x="1272413" y="10413"/>
                  </a:lnTo>
                  <a:lnTo>
                    <a:pt x="1230502" y="2539"/>
                  </a:lnTo>
                  <a:lnTo>
                    <a:pt x="1187450" y="0"/>
                  </a:lnTo>
                  <a:lnTo>
                    <a:pt x="1144397" y="2539"/>
                  </a:lnTo>
                  <a:lnTo>
                    <a:pt x="1102359" y="10413"/>
                  </a:lnTo>
                  <a:lnTo>
                    <a:pt x="1061974" y="23494"/>
                  </a:lnTo>
                  <a:lnTo>
                    <a:pt x="1023747" y="41655"/>
                  </a:lnTo>
                  <a:lnTo>
                    <a:pt x="988059" y="65150"/>
                  </a:lnTo>
                  <a:lnTo>
                    <a:pt x="955421" y="93725"/>
                  </a:lnTo>
                  <a:lnTo>
                    <a:pt x="926465" y="127507"/>
                  </a:lnTo>
                  <a:lnTo>
                    <a:pt x="901573" y="166496"/>
                  </a:lnTo>
                  <a:lnTo>
                    <a:pt x="881379" y="210565"/>
                  </a:lnTo>
                  <a:lnTo>
                    <a:pt x="866267" y="259841"/>
                  </a:lnTo>
                  <a:lnTo>
                    <a:pt x="856869" y="314325"/>
                  </a:lnTo>
                  <a:lnTo>
                    <a:pt x="853567" y="373760"/>
                  </a:lnTo>
                  <a:lnTo>
                    <a:pt x="856869" y="432688"/>
                  </a:lnTo>
                  <a:lnTo>
                    <a:pt x="866267" y="486790"/>
                  </a:lnTo>
                  <a:lnTo>
                    <a:pt x="881379" y="535813"/>
                  </a:lnTo>
                  <a:lnTo>
                    <a:pt x="901573" y="579881"/>
                  </a:lnTo>
                  <a:lnTo>
                    <a:pt x="926465" y="618870"/>
                  </a:lnTo>
                  <a:lnTo>
                    <a:pt x="955421" y="652906"/>
                  </a:lnTo>
                  <a:lnTo>
                    <a:pt x="988059" y="681735"/>
                  </a:lnTo>
                  <a:lnTo>
                    <a:pt x="1023747" y="705357"/>
                  </a:lnTo>
                  <a:lnTo>
                    <a:pt x="1061974" y="723900"/>
                  </a:lnTo>
                  <a:lnTo>
                    <a:pt x="1102359" y="737107"/>
                  </a:lnTo>
                  <a:lnTo>
                    <a:pt x="1144397" y="745108"/>
                  </a:lnTo>
                  <a:lnTo>
                    <a:pt x="1187450" y="747776"/>
                  </a:lnTo>
                  <a:lnTo>
                    <a:pt x="1230502" y="745108"/>
                  </a:lnTo>
                  <a:lnTo>
                    <a:pt x="1272413" y="737234"/>
                  </a:lnTo>
                  <a:lnTo>
                    <a:pt x="1312799" y="724280"/>
                  </a:lnTo>
                  <a:lnTo>
                    <a:pt x="1351152" y="705992"/>
                  </a:lnTo>
                  <a:lnTo>
                    <a:pt x="1386840" y="682497"/>
                  </a:lnTo>
                  <a:lnTo>
                    <a:pt x="1419478" y="653922"/>
                  </a:lnTo>
                  <a:lnTo>
                    <a:pt x="1448434" y="620013"/>
                  </a:lnTo>
                  <a:lnTo>
                    <a:pt x="1473327" y="581025"/>
                  </a:lnTo>
                  <a:lnTo>
                    <a:pt x="1493520" y="536955"/>
                  </a:lnTo>
                  <a:lnTo>
                    <a:pt x="1508632" y="487679"/>
                  </a:lnTo>
                  <a:lnTo>
                    <a:pt x="1518030" y="433323"/>
                  </a:lnTo>
                  <a:lnTo>
                    <a:pt x="1521332" y="373760"/>
                  </a:lnTo>
                  <a:close/>
                </a:path>
                <a:path w="1521459" h="1725929">
                  <a:moveTo>
                    <a:pt x="1020699" y="1387347"/>
                  </a:moveTo>
                  <a:lnTo>
                    <a:pt x="392175" y="1725675"/>
                  </a:lnTo>
                  <a:lnTo>
                    <a:pt x="327659" y="1604644"/>
                  </a:lnTo>
                </a:path>
                <a:path w="1521459" h="1725929">
                  <a:moveTo>
                    <a:pt x="294131" y="1541652"/>
                  </a:moveTo>
                  <a:lnTo>
                    <a:pt x="0" y="990091"/>
                  </a:lnTo>
                  <a:lnTo>
                    <a:pt x="108457" y="932306"/>
                  </a:lnTo>
                </a:path>
                <a:path w="1521459" h="1725929">
                  <a:moveTo>
                    <a:pt x="1020699" y="1387347"/>
                  </a:moveTo>
                  <a:lnTo>
                    <a:pt x="314198" y="1595881"/>
                  </a:lnTo>
                  <a:lnTo>
                    <a:pt x="65786" y="754252"/>
                  </a:lnTo>
                  <a:lnTo>
                    <a:pt x="556514" y="609345"/>
                  </a:lnTo>
                  <a:lnTo>
                    <a:pt x="686434" y="679576"/>
                  </a:lnTo>
                  <a:lnTo>
                    <a:pt x="835787" y="761110"/>
                  </a:lnTo>
                  <a:lnTo>
                    <a:pt x="1020699" y="1387347"/>
                  </a:lnTo>
                  <a:close/>
                </a:path>
                <a:path w="1521459" h="1725929">
                  <a:moveTo>
                    <a:pt x="839597" y="773810"/>
                  </a:moveTo>
                  <a:lnTo>
                    <a:pt x="595629" y="841375"/>
                  </a:lnTo>
                  <a:lnTo>
                    <a:pt x="531876" y="625728"/>
                  </a:lnTo>
                </a:path>
                <a:path w="1521459" h="1725929">
                  <a:moveTo>
                    <a:pt x="220091" y="935735"/>
                  </a:moveTo>
                  <a:lnTo>
                    <a:pt x="484504" y="857757"/>
                  </a:lnTo>
                </a:path>
                <a:path w="1521459" h="1725929">
                  <a:moveTo>
                    <a:pt x="256286" y="1058164"/>
                  </a:moveTo>
                  <a:lnTo>
                    <a:pt x="625728" y="949070"/>
                  </a:lnTo>
                </a:path>
                <a:path w="1521459" h="1725929">
                  <a:moveTo>
                    <a:pt x="363347" y="1416811"/>
                  </a:moveTo>
                  <a:lnTo>
                    <a:pt x="449579" y="1264538"/>
                  </a:lnTo>
                  <a:lnTo>
                    <a:pt x="590296" y="1278508"/>
                  </a:lnTo>
                  <a:lnTo>
                    <a:pt x="697738" y="1122044"/>
                  </a:lnTo>
                </a:path>
              </a:pathLst>
            </a:custGeom>
            <a:ln w="3587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380" y="3760724"/>
              <a:ext cx="1038860" cy="1136015"/>
            </a:xfrm>
            <a:custGeom>
              <a:avLst/>
              <a:gdLst/>
              <a:ahLst/>
              <a:cxnLst/>
              <a:rect l="l" t="t" r="r" b="b"/>
              <a:pathLst>
                <a:path w="1038859" h="1136014">
                  <a:moveTo>
                    <a:pt x="1038351" y="791337"/>
                  </a:moveTo>
                  <a:lnTo>
                    <a:pt x="398907" y="1135507"/>
                  </a:lnTo>
                  <a:lnTo>
                    <a:pt x="333375" y="1012444"/>
                  </a:lnTo>
                </a:path>
                <a:path w="1038859" h="1136014">
                  <a:moveTo>
                    <a:pt x="299212" y="948436"/>
                  </a:moveTo>
                  <a:lnTo>
                    <a:pt x="0" y="387223"/>
                  </a:lnTo>
                  <a:lnTo>
                    <a:pt x="110363" y="328422"/>
                  </a:lnTo>
                </a:path>
                <a:path w="1038859" h="1136014">
                  <a:moveTo>
                    <a:pt x="1038351" y="791337"/>
                  </a:moveTo>
                  <a:lnTo>
                    <a:pt x="319659" y="1003554"/>
                  </a:lnTo>
                  <a:lnTo>
                    <a:pt x="66928" y="147447"/>
                  </a:lnTo>
                  <a:lnTo>
                    <a:pt x="566166" y="0"/>
                  </a:lnTo>
                  <a:lnTo>
                    <a:pt x="698246" y="71500"/>
                  </a:lnTo>
                  <a:lnTo>
                    <a:pt x="850265" y="154432"/>
                  </a:lnTo>
                  <a:lnTo>
                    <a:pt x="1038351" y="791337"/>
                  </a:lnTo>
                  <a:close/>
                </a:path>
                <a:path w="1038859" h="1136014">
                  <a:moveTo>
                    <a:pt x="854075" y="167386"/>
                  </a:moveTo>
                  <a:lnTo>
                    <a:pt x="605917" y="236092"/>
                  </a:lnTo>
                  <a:lnTo>
                    <a:pt x="541147" y="16637"/>
                  </a:lnTo>
                </a:path>
                <a:path w="1038859" h="1136014">
                  <a:moveTo>
                    <a:pt x="223900" y="332104"/>
                  </a:moveTo>
                  <a:lnTo>
                    <a:pt x="492887" y="252602"/>
                  </a:lnTo>
                </a:path>
                <a:path w="1038859" h="1136014">
                  <a:moveTo>
                    <a:pt x="260730" y="456564"/>
                  </a:moveTo>
                  <a:lnTo>
                    <a:pt x="636524" y="345566"/>
                  </a:lnTo>
                </a:path>
                <a:path w="1038859" h="1136014">
                  <a:moveTo>
                    <a:pt x="369697" y="821436"/>
                  </a:moveTo>
                  <a:lnTo>
                    <a:pt x="457326" y="666495"/>
                  </a:lnTo>
                  <a:lnTo>
                    <a:pt x="600455" y="680719"/>
                  </a:lnTo>
                  <a:lnTo>
                    <a:pt x="709802" y="521462"/>
                  </a:lnTo>
                </a:path>
              </a:pathLst>
            </a:custGeom>
            <a:ln w="3649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01150" y="7155078"/>
              <a:ext cx="1028700" cy="213360"/>
            </a:xfrm>
            <a:custGeom>
              <a:avLst/>
              <a:gdLst/>
              <a:ahLst/>
              <a:cxnLst/>
              <a:rect l="l" t="t" r="r" b="b"/>
              <a:pathLst>
                <a:path w="1028700" h="213359">
                  <a:moveTo>
                    <a:pt x="1028319" y="155511"/>
                  </a:moveTo>
                  <a:lnTo>
                    <a:pt x="772160" y="155511"/>
                  </a:lnTo>
                  <a:lnTo>
                    <a:pt x="767334" y="151460"/>
                  </a:lnTo>
                  <a:lnTo>
                    <a:pt x="767334" y="80035"/>
                  </a:lnTo>
                  <a:lnTo>
                    <a:pt x="723011" y="80035"/>
                  </a:lnTo>
                  <a:lnTo>
                    <a:pt x="726567" y="87261"/>
                  </a:lnTo>
                  <a:lnTo>
                    <a:pt x="728599" y="95135"/>
                  </a:lnTo>
                  <a:lnTo>
                    <a:pt x="713359" y="141706"/>
                  </a:lnTo>
                  <a:lnTo>
                    <a:pt x="695833" y="153123"/>
                  </a:lnTo>
                  <a:lnTo>
                    <a:pt x="674370" y="157251"/>
                  </a:lnTo>
                  <a:lnTo>
                    <a:pt x="669798" y="156387"/>
                  </a:lnTo>
                  <a:lnTo>
                    <a:pt x="108966" y="156387"/>
                  </a:lnTo>
                  <a:lnTo>
                    <a:pt x="104267" y="152336"/>
                  </a:lnTo>
                  <a:lnTo>
                    <a:pt x="104267" y="57302"/>
                  </a:lnTo>
                  <a:lnTo>
                    <a:pt x="108712" y="53238"/>
                  </a:lnTo>
                  <a:lnTo>
                    <a:pt x="261620" y="53238"/>
                  </a:lnTo>
                  <a:lnTo>
                    <a:pt x="263398" y="51816"/>
                  </a:lnTo>
                  <a:lnTo>
                    <a:pt x="683514" y="51816"/>
                  </a:lnTo>
                  <a:lnTo>
                    <a:pt x="695452" y="0"/>
                  </a:lnTo>
                  <a:lnTo>
                    <a:pt x="43688" y="0"/>
                  </a:lnTo>
                  <a:lnTo>
                    <a:pt x="24003" y="2514"/>
                  </a:lnTo>
                  <a:lnTo>
                    <a:pt x="10414" y="10375"/>
                  </a:lnTo>
                  <a:lnTo>
                    <a:pt x="2540" y="23977"/>
                  </a:lnTo>
                  <a:lnTo>
                    <a:pt x="0" y="43738"/>
                  </a:lnTo>
                  <a:lnTo>
                    <a:pt x="0" y="169621"/>
                  </a:lnTo>
                  <a:lnTo>
                    <a:pt x="2540" y="189369"/>
                  </a:lnTo>
                  <a:lnTo>
                    <a:pt x="10414" y="202996"/>
                  </a:lnTo>
                  <a:lnTo>
                    <a:pt x="24003" y="210832"/>
                  </a:lnTo>
                  <a:lnTo>
                    <a:pt x="43688" y="213360"/>
                  </a:lnTo>
                  <a:lnTo>
                    <a:pt x="984631" y="213360"/>
                  </a:lnTo>
                  <a:lnTo>
                    <a:pt x="1004443" y="210832"/>
                  </a:lnTo>
                  <a:lnTo>
                    <a:pt x="1018032" y="202996"/>
                  </a:lnTo>
                  <a:lnTo>
                    <a:pt x="1025906" y="189369"/>
                  </a:lnTo>
                  <a:lnTo>
                    <a:pt x="1028319" y="169621"/>
                  </a:lnTo>
                  <a:lnTo>
                    <a:pt x="1028319" y="157251"/>
                  </a:lnTo>
                  <a:lnTo>
                    <a:pt x="1028319" y="1555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2942" y="7208316"/>
              <a:ext cx="183514" cy="1031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78518" y="7206894"/>
              <a:ext cx="396240" cy="104775"/>
            </a:xfrm>
            <a:custGeom>
              <a:avLst/>
              <a:gdLst/>
              <a:ahLst/>
              <a:cxnLst/>
              <a:rect l="l" t="t" r="r" b="b"/>
              <a:pathLst>
                <a:path w="396240" h="104775">
                  <a:moveTo>
                    <a:pt x="162814" y="104571"/>
                  </a:moveTo>
                  <a:lnTo>
                    <a:pt x="158115" y="100520"/>
                  </a:lnTo>
                  <a:lnTo>
                    <a:pt x="158115" y="78435"/>
                  </a:lnTo>
                  <a:lnTo>
                    <a:pt x="124968" y="78435"/>
                  </a:lnTo>
                  <a:lnTo>
                    <a:pt x="121920" y="76250"/>
                  </a:lnTo>
                  <a:lnTo>
                    <a:pt x="100330" y="42773"/>
                  </a:lnTo>
                  <a:lnTo>
                    <a:pt x="100330" y="100520"/>
                  </a:lnTo>
                  <a:lnTo>
                    <a:pt x="95631" y="104571"/>
                  </a:lnTo>
                  <a:lnTo>
                    <a:pt x="162814" y="104571"/>
                  </a:lnTo>
                  <a:close/>
                </a:path>
                <a:path w="396240" h="104775">
                  <a:moveTo>
                    <a:pt x="395986" y="0"/>
                  </a:moveTo>
                  <a:lnTo>
                    <a:pt x="311023" y="0"/>
                  </a:lnTo>
                  <a:lnTo>
                    <a:pt x="311023" y="75361"/>
                  </a:lnTo>
                  <a:lnTo>
                    <a:pt x="308356" y="87820"/>
                  </a:lnTo>
                  <a:lnTo>
                    <a:pt x="300609" y="96659"/>
                  </a:lnTo>
                  <a:lnTo>
                    <a:pt x="288290" y="102057"/>
                  </a:lnTo>
                  <a:lnTo>
                    <a:pt x="272796" y="103695"/>
                  </a:lnTo>
                  <a:lnTo>
                    <a:pt x="228981" y="103695"/>
                  </a:lnTo>
                  <a:lnTo>
                    <a:pt x="224282" y="99644"/>
                  </a:lnTo>
                  <a:lnTo>
                    <a:pt x="224282" y="5486"/>
                  </a:lnTo>
                  <a:lnTo>
                    <a:pt x="228981" y="1422"/>
                  </a:lnTo>
                  <a:lnTo>
                    <a:pt x="271653" y="1422"/>
                  </a:lnTo>
                  <a:lnTo>
                    <a:pt x="281051" y="2108"/>
                  </a:lnTo>
                  <a:lnTo>
                    <a:pt x="280289" y="2108"/>
                  </a:lnTo>
                  <a:lnTo>
                    <a:pt x="305308" y="28219"/>
                  </a:lnTo>
                  <a:lnTo>
                    <a:pt x="304292" y="35801"/>
                  </a:lnTo>
                  <a:lnTo>
                    <a:pt x="301371" y="41973"/>
                  </a:lnTo>
                  <a:lnTo>
                    <a:pt x="297180" y="46672"/>
                  </a:lnTo>
                  <a:lnTo>
                    <a:pt x="291973" y="50203"/>
                  </a:lnTo>
                  <a:lnTo>
                    <a:pt x="299974" y="54089"/>
                  </a:lnTo>
                  <a:lnTo>
                    <a:pt x="305943" y="59296"/>
                  </a:lnTo>
                  <a:lnTo>
                    <a:pt x="309753" y="66255"/>
                  </a:lnTo>
                  <a:lnTo>
                    <a:pt x="311023" y="75361"/>
                  </a:lnTo>
                  <a:lnTo>
                    <a:pt x="311023" y="0"/>
                  </a:lnTo>
                  <a:lnTo>
                    <a:pt x="0" y="0"/>
                  </a:lnTo>
                  <a:lnTo>
                    <a:pt x="4318" y="3175"/>
                  </a:lnTo>
                  <a:lnTo>
                    <a:pt x="43053" y="90792"/>
                  </a:lnTo>
                  <a:lnTo>
                    <a:pt x="43688" y="92646"/>
                  </a:lnTo>
                  <a:lnTo>
                    <a:pt x="43688" y="100190"/>
                  </a:lnTo>
                  <a:lnTo>
                    <a:pt x="38608" y="104571"/>
                  </a:lnTo>
                  <a:lnTo>
                    <a:pt x="82677" y="104571"/>
                  </a:lnTo>
                  <a:lnTo>
                    <a:pt x="77978" y="100520"/>
                  </a:lnTo>
                  <a:lnTo>
                    <a:pt x="77978" y="4165"/>
                  </a:lnTo>
                  <a:lnTo>
                    <a:pt x="84201" y="787"/>
                  </a:lnTo>
                  <a:lnTo>
                    <a:pt x="174117" y="787"/>
                  </a:lnTo>
                  <a:lnTo>
                    <a:pt x="180340" y="4165"/>
                  </a:lnTo>
                  <a:lnTo>
                    <a:pt x="180340" y="100520"/>
                  </a:lnTo>
                  <a:lnTo>
                    <a:pt x="175641" y="104571"/>
                  </a:lnTo>
                  <a:lnTo>
                    <a:pt x="392430" y="104571"/>
                  </a:lnTo>
                  <a:lnTo>
                    <a:pt x="346837" y="73367"/>
                  </a:lnTo>
                  <a:lnTo>
                    <a:pt x="342773" y="52933"/>
                  </a:lnTo>
                  <a:lnTo>
                    <a:pt x="346837" y="32092"/>
                  </a:lnTo>
                  <a:lnTo>
                    <a:pt x="358140" y="15290"/>
                  </a:lnTo>
                  <a:lnTo>
                    <a:pt x="375412" y="3949"/>
                  </a:lnTo>
                  <a:lnTo>
                    <a:pt x="388620" y="1422"/>
                  </a:lnTo>
                  <a:lnTo>
                    <a:pt x="392049" y="787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6264" y="7207681"/>
              <a:ext cx="243204" cy="102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27642" y="7155078"/>
              <a:ext cx="902335" cy="136525"/>
            </a:xfrm>
            <a:custGeom>
              <a:avLst/>
              <a:gdLst/>
              <a:ahLst/>
              <a:cxnLst/>
              <a:rect l="l" t="t" r="r" b="b"/>
              <a:pathLst>
                <a:path w="902334" h="136525">
                  <a:moveTo>
                    <a:pt x="40132" y="78511"/>
                  </a:moveTo>
                  <a:lnTo>
                    <a:pt x="33401" y="73583"/>
                  </a:lnTo>
                  <a:lnTo>
                    <a:pt x="0" y="73583"/>
                  </a:lnTo>
                  <a:lnTo>
                    <a:pt x="0" y="102895"/>
                  </a:lnTo>
                  <a:lnTo>
                    <a:pt x="33909" y="102895"/>
                  </a:lnTo>
                  <a:lnTo>
                    <a:pt x="40132" y="97104"/>
                  </a:lnTo>
                  <a:lnTo>
                    <a:pt x="40132" y="78511"/>
                  </a:lnTo>
                  <a:close/>
                </a:path>
                <a:path w="902334" h="136525">
                  <a:moveTo>
                    <a:pt x="157734" y="112750"/>
                  </a:moveTo>
                  <a:lnTo>
                    <a:pt x="143510" y="78943"/>
                  </a:lnTo>
                  <a:lnTo>
                    <a:pt x="129413" y="112750"/>
                  </a:lnTo>
                  <a:lnTo>
                    <a:pt x="157734" y="112750"/>
                  </a:lnTo>
                  <a:close/>
                </a:path>
                <a:path w="902334" h="136525">
                  <a:moveTo>
                    <a:pt x="308991" y="94145"/>
                  </a:moveTo>
                  <a:lnTo>
                    <a:pt x="289306" y="124561"/>
                  </a:lnTo>
                  <a:lnTo>
                    <a:pt x="286893" y="128066"/>
                  </a:lnTo>
                  <a:lnTo>
                    <a:pt x="283972" y="130251"/>
                  </a:lnTo>
                  <a:lnTo>
                    <a:pt x="308991" y="130251"/>
                  </a:lnTo>
                  <a:lnTo>
                    <a:pt x="308991" y="94145"/>
                  </a:lnTo>
                  <a:close/>
                </a:path>
                <a:path w="902334" h="136525">
                  <a:moveTo>
                    <a:pt x="313563" y="52603"/>
                  </a:moveTo>
                  <a:lnTo>
                    <a:pt x="246634" y="52603"/>
                  </a:lnTo>
                  <a:lnTo>
                    <a:pt x="250698" y="54660"/>
                  </a:lnTo>
                  <a:lnTo>
                    <a:pt x="280289" y="102895"/>
                  </a:lnTo>
                  <a:lnTo>
                    <a:pt x="280670" y="102019"/>
                  </a:lnTo>
                  <a:lnTo>
                    <a:pt x="309753" y="54660"/>
                  </a:lnTo>
                  <a:lnTo>
                    <a:pt x="313563" y="52603"/>
                  </a:lnTo>
                  <a:close/>
                </a:path>
                <a:path w="902334" h="136525">
                  <a:moveTo>
                    <a:pt x="433832" y="76644"/>
                  </a:moveTo>
                  <a:lnTo>
                    <a:pt x="428752" y="73037"/>
                  </a:lnTo>
                  <a:lnTo>
                    <a:pt x="397002" y="73037"/>
                  </a:lnTo>
                  <a:lnTo>
                    <a:pt x="397002" y="94589"/>
                  </a:lnTo>
                  <a:lnTo>
                    <a:pt x="427736" y="94589"/>
                  </a:lnTo>
                  <a:lnTo>
                    <a:pt x="433832" y="91414"/>
                  </a:lnTo>
                  <a:lnTo>
                    <a:pt x="433832" y="76644"/>
                  </a:lnTo>
                  <a:close/>
                </a:path>
                <a:path w="902334" h="136525">
                  <a:moveTo>
                    <a:pt x="439674" y="117449"/>
                  </a:moveTo>
                  <a:lnTo>
                    <a:pt x="434467" y="113296"/>
                  </a:lnTo>
                  <a:lnTo>
                    <a:pt x="397002" y="113296"/>
                  </a:lnTo>
                  <a:lnTo>
                    <a:pt x="397002" y="135712"/>
                  </a:lnTo>
                  <a:lnTo>
                    <a:pt x="433578" y="135712"/>
                  </a:lnTo>
                  <a:lnTo>
                    <a:pt x="439674" y="132219"/>
                  </a:lnTo>
                  <a:lnTo>
                    <a:pt x="439674" y="117449"/>
                  </a:lnTo>
                  <a:close/>
                </a:path>
                <a:path w="902334" h="136525">
                  <a:moveTo>
                    <a:pt x="557022" y="51816"/>
                  </a:moveTo>
                  <a:lnTo>
                    <a:pt x="554101" y="51816"/>
                  </a:lnTo>
                  <a:lnTo>
                    <a:pt x="556895" y="52146"/>
                  </a:lnTo>
                  <a:lnTo>
                    <a:pt x="557022" y="51816"/>
                  </a:lnTo>
                  <a:close/>
                </a:path>
                <a:path w="902334" h="136525">
                  <a:moveTo>
                    <a:pt x="901827" y="43738"/>
                  </a:moveTo>
                  <a:lnTo>
                    <a:pt x="899414" y="23977"/>
                  </a:lnTo>
                  <a:lnTo>
                    <a:pt x="891540" y="10375"/>
                  </a:lnTo>
                  <a:lnTo>
                    <a:pt x="877951" y="2514"/>
                  </a:lnTo>
                  <a:lnTo>
                    <a:pt x="858139" y="0"/>
                  </a:lnTo>
                  <a:lnTo>
                    <a:pt x="640842" y="0"/>
                  </a:lnTo>
                  <a:lnTo>
                    <a:pt x="546989" y="113068"/>
                  </a:lnTo>
                  <a:lnTo>
                    <a:pt x="543433" y="111429"/>
                  </a:lnTo>
                  <a:lnTo>
                    <a:pt x="552196" y="72707"/>
                  </a:lnTo>
                  <a:lnTo>
                    <a:pt x="550799" y="72377"/>
                  </a:lnTo>
                  <a:lnTo>
                    <a:pt x="547370" y="72377"/>
                  </a:lnTo>
                  <a:lnTo>
                    <a:pt x="535305" y="74790"/>
                  </a:lnTo>
                  <a:lnTo>
                    <a:pt x="525653" y="81635"/>
                  </a:lnTo>
                  <a:lnTo>
                    <a:pt x="519303" y="91744"/>
                  </a:lnTo>
                  <a:lnTo>
                    <a:pt x="517144" y="104101"/>
                  </a:lnTo>
                  <a:lnTo>
                    <a:pt x="517144" y="104749"/>
                  </a:lnTo>
                  <a:lnTo>
                    <a:pt x="519430" y="116827"/>
                  </a:lnTo>
                  <a:lnTo>
                    <a:pt x="525780" y="127012"/>
                  </a:lnTo>
                  <a:lnTo>
                    <a:pt x="535686" y="133972"/>
                  </a:lnTo>
                  <a:lnTo>
                    <a:pt x="548005" y="136474"/>
                  </a:lnTo>
                  <a:lnTo>
                    <a:pt x="577215" y="113068"/>
                  </a:lnTo>
                  <a:lnTo>
                    <a:pt x="578612" y="104749"/>
                  </a:lnTo>
                  <a:lnTo>
                    <a:pt x="578612" y="101155"/>
                  </a:lnTo>
                  <a:lnTo>
                    <a:pt x="578231" y="97980"/>
                  </a:lnTo>
                  <a:lnTo>
                    <a:pt x="577342" y="95135"/>
                  </a:lnTo>
                  <a:lnTo>
                    <a:pt x="596519" y="80035"/>
                  </a:lnTo>
                  <a:lnTo>
                    <a:pt x="640842" y="80035"/>
                  </a:lnTo>
                  <a:lnTo>
                    <a:pt x="640842" y="56540"/>
                  </a:lnTo>
                  <a:lnTo>
                    <a:pt x="645541" y="52603"/>
                  </a:lnTo>
                  <a:lnTo>
                    <a:pt x="901827" y="52603"/>
                  </a:lnTo>
                  <a:lnTo>
                    <a:pt x="901827" y="4373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65417" y="5089397"/>
            <a:ext cx="917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21F1F"/>
                </a:solidFill>
                <a:latin typeface="Arial"/>
                <a:cs typeface="Arial"/>
              </a:rPr>
              <a:t>Lejekontrakt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Confidential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03667" y="5085913"/>
            <a:ext cx="4028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21F1F"/>
                </a:solidFill>
                <a:latin typeface="Arial"/>
                <a:cs typeface="Arial"/>
              </a:rPr>
              <a:t>+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33899" y="5079028"/>
            <a:ext cx="136398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solidFill>
                  <a:srgbClr val="221F1F"/>
                </a:solidFill>
                <a:latin typeface="Arial"/>
                <a:cs typeface="Arial"/>
              </a:rPr>
              <a:t>Aftale</a:t>
            </a:r>
            <a:r>
              <a:rPr sz="1200" b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21F1F"/>
                </a:solidFill>
                <a:latin typeface="Arial"/>
                <a:cs typeface="Arial"/>
              </a:rPr>
              <a:t>om </a:t>
            </a:r>
            <a:r>
              <a:rPr sz="1200" b="1" dirty="0">
                <a:solidFill>
                  <a:srgbClr val="221F1F"/>
                </a:solidFill>
                <a:latin typeface="Arial"/>
                <a:cs typeface="Arial"/>
              </a:rPr>
              <a:t>midlertidig</a:t>
            </a:r>
            <a:r>
              <a:rPr sz="12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21F1F"/>
                </a:solidFill>
                <a:latin typeface="Arial"/>
                <a:cs typeface="Arial"/>
              </a:rPr>
              <a:t>lejemål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1251</Words>
  <Application>Microsoft Office PowerPoint</Application>
  <PresentationFormat>Custom</PresentationFormat>
  <Paragraphs>230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Rounded MT Bold</vt:lpstr>
      <vt:lpstr>Century Gothic</vt:lpstr>
      <vt:lpstr>Copperplate Gothic Light</vt:lpstr>
      <vt:lpstr>Segoe UI</vt:lpstr>
      <vt:lpstr>Times New Roman</vt:lpstr>
      <vt:lpstr>Trebuchet MS</vt:lpstr>
      <vt:lpstr>Verdana</vt:lpstr>
      <vt:lpstr>Wingdings</vt:lpstr>
      <vt:lpstr>Wingdings 2</vt:lpstr>
      <vt:lpstr>Office Theme</vt:lpstr>
      <vt:lpstr>GENHUSNING AF BEBOERE I AFD. 127 260 familieboliger i forbindelse med renovering</vt:lpstr>
      <vt:lpstr>HVEM ER GENHUSNINGSTEAMET?</vt:lpstr>
      <vt:lpstr>Februar 2027</vt:lpstr>
      <vt:lpstr>MIDLERTIDIG GENHUSNING HVOR LÆNGE?</vt:lpstr>
      <vt:lpstr>PowerPoint Presentation</vt:lpstr>
      <vt:lpstr>MIDLERTIDIG GENHUSNING: HVORDAN SKAL MAN BO?</vt:lpstr>
      <vt:lpstr>KAN JEG SELV FINDE EN GENHUSNINGSBOLIG?</vt:lpstr>
      <vt:lpstr>VIL DU SELV STÅ FOR DIN FLYTNING</vt:lpstr>
      <vt:lpstr>LEJEKONTRAKT:</vt:lpstr>
      <vt:lpstr>Genhusning via VIBO HVAD MED DET PRAKTISKE?</vt:lpstr>
      <vt:lpstr>SKAL MAN FLYTTE ADRESSE?</vt:lpstr>
      <vt:lpstr>FLYTNING</vt:lpstr>
      <vt:lpstr>FLYTNING</vt:lpstr>
      <vt:lpstr>FLYTNING</vt:lpstr>
      <vt:lpstr>INDBOFORSIKRING</vt:lpstr>
      <vt:lpstr>SÆRLIGE BEHOV UNDER GENHUSNING</vt:lpstr>
      <vt:lpstr>BEBOERENS GENHUSNINGSFORLØB Forventet tidsplan</vt:lpstr>
      <vt:lpstr>EKSEMPEL GENHUSNINGSSKEMA</vt:lpstr>
      <vt:lpstr>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Mina El Abdouni</dc:creator>
  <cp:lastModifiedBy>Katrine Glejtrup</cp:lastModifiedBy>
  <cp:revision>19</cp:revision>
  <dcterms:created xsi:type="dcterms:W3CDTF">2026-02-24T12:19:07Z</dcterms:created>
  <dcterms:modified xsi:type="dcterms:W3CDTF">2026-04-29T16:22:02Z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2026-02-17T00:00:00Z</vt:filetime>
  </property>
  <property fmtid="{D5CDD505-2E9C-101B-9397-08002B2CF9AE}" pid="3" name="Creator">
    <vt:lpwstr>Microsoft® Word til Microsoft 365</vt:lpwstr>
  </property>
  <property fmtid="{D5CDD505-2E9C-101B-9397-08002B2CF9AE}" pid="4" name="LastSaved">
    <vt:filetime>2026-02-24T00:00:00Z</vt:filetime>
  </property>
  <property fmtid="{D5CDD505-2E9C-101B-9397-08002B2CF9AE}" pid="5" name="MSIP_Label_20ea7001-5c24-4702-a3ac-e436ccb02747_ActionId">
    <vt:lpwstr>006e0817-7a86-4fe4-976f-014b85fd5e6b</vt:lpwstr>
  </property>
  <property fmtid="{D5CDD505-2E9C-101B-9397-08002B2CF9AE}" pid="6" name="MSIP_Label_20ea7001-5c24-4702-a3ac-e436ccb02747_ContentBits">
    <vt:lpwstr>2</vt:lpwstr>
  </property>
  <property fmtid="{D5CDD505-2E9C-101B-9397-08002B2CF9AE}" pid="7" name="MSIP_Label_20ea7001-5c24-4702-a3ac-e436ccb02747_Enabled">
    <vt:lpwstr>true</vt:lpwstr>
  </property>
  <property fmtid="{D5CDD505-2E9C-101B-9397-08002B2CF9AE}" pid="8" name="MSIP_Label_20ea7001-5c24-4702-a3ac-e436ccb02747_Method">
    <vt:lpwstr>Standard</vt:lpwstr>
  </property>
  <property fmtid="{D5CDD505-2E9C-101B-9397-08002B2CF9AE}" pid="9" name="MSIP_Label_20ea7001-5c24-4702-a3ac-e436ccb02747_Name">
    <vt:lpwstr>Confidential</vt:lpwstr>
  </property>
  <property fmtid="{D5CDD505-2E9C-101B-9397-08002B2CF9AE}" pid="10" name="MSIP_Label_20ea7001-5c24-4702-a3ac-e436ccb02747_SetDate">
    <vt:lpwstr>2026-02-11T10:23:48Z</vt:lpwstr>
  </property>
  <property fmtid="{D5CDD505-2E9C-101B-9397-08002B2CF9AE}" pid="11" name="MSIP_Label_20ea7001-5c24-4702-a3ac-e436ccb02747_SiteId">
    <vt:lpwstr>c8823c91-be81-4f89-b024-6c3dd789c106</vt:lpwstr>
  </property>
  <property fmtid="{D5CDD505-2E9C-101B-9397-08002B2CF9AE}" pid="12" name="MSIP_Label_20ea7001-5c24-4702-a3ac-e436ccb02747_Tag">
    <vt:lpwstr>10, 3, 0, 1</vt:lpwstr>
  </property>
  <property fmtid="{D5CDD505-2E9C-101B-9397-08002B2CF9AE}" pid="13" name="Producer">
    <vt:lpwstr>Microsoft® Word til Microsoft 365</vt:lpwstr>
  </property>
</Properties>
</file>