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21"/>
  </p:notesMasterIdLst>
  <p:sldIdLst>
    <p:sldId id="256" r:id="rId5"/>
    <p:sldId id="297" r:id="rId6"/>
    <p:sldId id="300" r:id="rId7"/>
    <p:sldId id="299" r:id="rId8"/>
    <p:sldId id="298" r:id="rId9"/>
    <p:sldId id="262" r:id="rId10"/>
    <p:sldId id="266" r:id="rId11"/>
    <p:sldId id="286" r:id="rId12"/>
    <p:sldId id="264" r:id="rId13"/>
    <p:sldId id="288" r:id="rId14"/>
    <p:sldId id="267" r:id="rId15"/>
    <p:sldId id="303" r:id="rId16"/>
    <p:sldId id="302" r:id="rId17"/>
    <p:sldId id="277" r:id="rId18"/>
    <p:sldId id="304" r:id="rId19"/>
    <p:sldId id="294" r:id="rId20"/>
  </p:sldIdLst>
  <p:sldSz cx="9906000" cy="6858000" type="A4"/>
  <p:notesSz cx="6797675" cy="9928225"/>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9D39"/>
    <a:srgbClr val="F6AA3A"/>
    <a:srgbClr val="006D75"/>
    <a:srgbClr val="00757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57" autoAdjust="0"/>
  </p:normalViewPr>
  <p:slideViewPr>
    <p:cSldViewPr snapToGrid="0">
      <p:cViewPr varScale="1">
        <p:scale>
          <a:sx n="106" d="100"/>
          <a:sy n="106" d="100"/>
        </p:scale>
        <p:origin x="1548" y="96"/>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ED0A2363-23BA-4200-96E7-B124F185FBBC}" type="datetimeFigureOut">
              <a:rPr lang="da-DK" smtClean="0"/>
              <a:t>21-11-2024</a:t>
            </a:fld>
            <a:endParaRPr lang="da-DK"/>
          </a:p>
        </p:txBody>
      </p:sp>
      <p:sp>
        <p:nvSpPr>
          <p:cNvPr id="4" name="Pladsholder til slidebillede 3"/>
          <p:cNvSpPr>
            <a:spLocks noGrp="1" noRot="1" noChangeAspect="1"/>
          </p:cNvSpPr>
          <p:nvPr>
            <p:ph type="sldImg" idx="2"/>
          </p:nvPr>
        </p:nvSpPr>
        <p:spPr>
          <a:xfrm>
            <a:off x="981075" y="1241425"/>
            <a:ext cx="4835525" cy="3349625"/>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6" name="Pladsholder til sidefod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da-DK"/>
          </a:p>
        </p:txBody>
      </p:sp>
      <p:sp>
        <p:nvSpPr>
          <p:cNvPr id="7" name="Pladsholder til slidenummer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BF9E9C17-E12A-4113-B84F-7543CEB75F0E}" type="slidenum">
              <a:rPr lang="da-DK" smtClean="0"/>
              <a:t>‹nr.›</a:t>
            </a:fld>
            <a:endParaRPr lang="da-DK"/>
          </a:p>
        </p:txBody>
      </p:sp>
    </p:spTree>
    <p:extLst>
      <p:ext uri="{BB962C8B-B14F-4D97-AF65-F5344CB8AC3E}">
        <p14:creationId xmlns:p14="http://schemas.microsoft.com/office/powerpoint/2010/main" val="10784857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slidenummer 3"/>
          <p:cNvSpPr>
            <a:spLocks noGrp="1"/>
          </p:cNvSpPr>
          <p:nvPr>
            <p:ph type="sldNum" sz="quarter" idx="5"/>
          </p:nvPr>
        </p:nvSpPr>
        <p:spPr/>
        <p:txBody>
          <a:bodyPr/>
          <a:lstStyle/>
          <a:p>
            <a:fld id="{A85B9FCC-12D4-4E7F-9212-A3DE6C07CD2D}" type="slidenum">
              <a:rPr lang="da-DK" smtClean="0"/>
              <a:t>14</a:t>
            </a:fld>
            <a:endParaRPr lang="da-DK"/>
          </a:p>
        </p:txBody>
      </p:sp>
    </p:spTree>
    <p:extLst>
      <p:ext uri="{BB962C8B-B14F-4D97-AF65-F5344CB8AC3E}">
        <p14:creationId xmlns:p14="http://schemas.microsoft.com/office/powerpoint/2010/main" val="36702271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24E3244-C175-48F3-B1D0-76FD4FFACAF9}"/>
              </a:ext>
            </a:extLst>
          </p:cNvPr>
          <p:cNvSpPr>
            <a:spLocks noGrp="1"/>
          </p:cNvSpPr>
          <p:nvPr>
            <p:ph type="title"/>
          </p:nvPr>
        </p:nvSpPr>
        <p:spPr>
          <a:xfrm>
            <a:off x="675879" y="1709740"/>
            <a:ext cx="8543925" cy="2852737"/>
          </a:xfrm>
          <a:prstGeom prst="rect">
            <a:avLst/>
          </a:prstGeom>
        </p:spPr>
        <p:txBody>
          <a:bodyPr anchor="b"/>
          <a:lstStyle>
            <a:lvl1pPr>
              <a:defRPr sz="4875">
                <a:latin typeface="Arial" panose="020B0604020202020204" pitchFamily="34" charset="0"/>
                <a:cs typeface="Arial" panose="020B0604020202020204" pitchFamily="34" charset="0"/>
              </a:defRPr>
            </a:lvl1pPr>
          </a:lstStyle>
          <a:p>
            <a:r>
              <a:rPr lang="da-DK"/>
              <a:t>Klik for at redigere titeltypografien i masteren</a:t>
            </a:r>
            <a:endParaRPr lang="da-DK" dirty="0"/>
          </a:p>
        </p:txBody>
      </p:sp>
      <p:sp>
        <p:nvSpPr>
          <p:cNvPr id="3" name="Pladsholder til tekst 2">
            <a:extLst>
              <a:ext uri="{FF2B5EF4-FFF2-40B4-BE49-F238E27FC236}">
                <a16:creationId xmlns:a16="http://schemas.microsoft.com/office/drawing/2014/main" id="{DF1166A7-DF55-4E51-A40A-DA93EF121286}"/>
              </a:ext>
            </a:extLst>
          </p:cNvPr>
          <p:cNvSpPr>
            <a:spLocks noGrp="1"/>
          </p:cNvSpPr>
          <p:nvPr>
            <p:ph type="body" idx="1"/>
          </p:nvPr>
        </p:nvSpPr>
        <p:spPr>
          <a:xfrm>
            <a:off x="675879" y="4589465"/>
            <a:ext cx="8543925" cy="1500187"/>
          </a:xfrm>
          <a:prstGeom prst="rect">
            <a:avLst/>
          </a:prstGeom>
        </p:spPr>
        <p:txBody>
          <a:bodyPr/>
          <a:lstStyle>
            <a:lvl1pPr marL="0" indent="0">
              <a:buNone/>
              <a:defRPr sz="1950">
                <a:solidFill>
                  <a:schemeClr val="tx1">
                    <a:tint val="75000"/>
                  </a:schemeClr>
                </a:solidFill>
                <a:latin typeface="Arial" panose="020B0604020202020204" pitchFamily="34" charset="0"/>
                <a:cs typeface="Arial" panose="020B0604020202020204" pitchFamily="34" charset="0"/>
              </a:defRPr>
            </a:lvl1pPr>
            <a:lvl2pPr marL="371464" indent="0">
              <a:buNone/>
              <a:defRPr sz="1625">
                <a:solidFill>
                  <a:schemeClr val="tx1">
                    <a:tint val="75000"/>
                  </a:schemeClr>
                </a:solidFill>
              </a:defRPr>
            </a:lvl2pPr>
            <a:lvl3pPr marL="742927" indent="0">
              <a:buNone/>
              <a:defRPr sz="1462">
                <a:solidFill>
                  <a:schemeClr val="tx1">
                    <a:tint val="75000"/>
                  </a:schemeClr>
                </a:solidFill>
              </a:defRPr>
            </a:lvl3pPr>
            <a:lvl4pPr marL="1114391" indent="0">
              <a:buNone/>
              <a:defRPr sz="1300">
                <a:solidFill>
                  <a:schemeClr val="tx1">
                    <a:tint val="75000"/>
                  </a:schemeClr>
                </a:solidFill>
              </a:defRPr>
            </a:lvl4pPr>
            <a:lvl5pPr marL="1485854" indent="0">
              <a:buNone/>
              <a:defRPr sz="1300">
                <a:solidFill>
                  <a:schemeClr val="tx1">
                    <a:tint val="75000"/>
                  </a:schemeClr>
                </a:solidFill>
              </a:defRPr>
            </a:lvl5pPr>
            <a:lvl6pPr marL="1857318" indent="0">
              <a:buNone/>
              <a:defRPr sz="1300">
                <a:solidFill>
                  <a:schemeClr val="tx1">
                    <a:tint val="75000"/>
                  </a:schemeClr>
                </a:solidFill>
              </a:defRPr>
            </a:lvl6pPr>
            <a:lvl7pPr marL="2228781" indent="0">
              <a:buNone/>
              <a:defRPr sz="1300">
                <a:solidFill>
                  <a:schemeClr val="tx1">
                    <a:tint val="75000"/>
                  </a:schemeClr>
                </a:solidFill>
              </a:defRPr>
            </a:lvl7pPr>
            <a:lvl8pPr marL="2600245" indent="0">
              <a:buNone/>
              <a:defRPr sz="1300">
                <a:solidFill>
                  <a:schemeClr val="tx1">
                    <a:tint val="75000"/>
                  </a:schemeClr>
                </a:solidFill>
              </a:defRPr>
            </a:lvl8pPr>
            <a:lvl9pPr marL="2971709" indent="0">
              <a:buNone/>
              <a:defRPr sz="1300">
                <a:solidFill>
                  <a:schemeClr val="tx1">
                    <a:tint val="75000"/>
                  </a:schemeClr>
                </a:solidFill>
              </a:defRPr>
            </a:lvl9pPr>
          </a:lstStyle>
          <a:p>
            <a:pPr lvl="0"/>
            <a:r>
              <a:rPr lang="da-DK"/>
              <a:t>Klik for at redigere teksttypografierne i masteren</a:t>
            </a:r>
          </a:p>
        </p:txBody>
      </p:sp>
      <p:sp>
        <p:nvSpPr>
          <p:cNvPr id="5" name="Pladsholder til sidefod 4">
            <a:extLst>
              <a:ext uri="{FF2B5EF4-FFF2-40B4-BE49-F238E27FC236}">
                <a16:creationId xmlns:a16="http://schemas.microsoft.com/office/drawing/2014/main" id="{FC94920C-727D-4773-919F-392FF9B2D3DC}"/>
              </a:ext>
            </a:extLst>
          </p:cNvPr>
          <p:cNvSpPr>
            <a:spLocks noGrp="1"/>
          </p:cNvSpPr>
          <p:nvPr>
            <p:ph type="ftr" sz="quarter" idx="11"/>
          </p:nvPr>
        </p:nvSpPr>
        <p:spPr/>
        <p:txBody>
          <a:bodyPr/>
          <a:lstStyle/>
          <a:p>
            <a:endParaRPr lang="da-DK"/>
          </a:p>
        </p:txBody>
      </p:sp>
    </p:spTree>
    <p:extLst>
      <p:ext uri="{BB962C8B-B14F-4D97-AF65-F5344CB8AC3E}">
        <p14:creationId xmlns:p14="http://schemas.microsoft.com/office/powerpoint/2010/main" val="37874289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Indholdslayou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21E1CC0-265A-48EF-9003-2B9054541F63}"/>
              </a:ext>
            </a:extLst>
          </p:cNvPr>
          <p:cNvSpPr>
            <a:spLocks noGrp="1"/>
          </p:cNvSpPr>
          <p:nvPr>
            <p:ph type="title"/>
          </p:nvPr>
        </p:nvSpPr>
        <p:spPr>
          <a:xfrm>
            <a:off x="681038" y="1093789"/>
            <a:ext cx="8543925" cy="596901"/>
          </a:xfrm>
          <a:prstGeom prst="rect">
            <a:avLst/>
          </a:prstGeom>
        </p:spPr>
        <p:txBody>
          <a:bodyPr/>
          <a:lstStyle/>
          <a:p>
            <a:r>
              <a:rPr lang="da-DK"/>
              <a:t>Klik for at redigere titeltypografien i masteren</a:t>
            </a:r>
            <a:endParaRPr lang="da-DK" dirty="0"/>
          </a:p>
        </p:txBody>
      </p:sp>
      <p:sp>
        <p:nvSpPr>
          <p:cNvPr id="3" name="Pladsholder til indhold 2">
            <a:extLst>
              <a:ext uri="{FF2B5EF4-FFF2-40B4-BE49-F238E27FC236}">
                <a16:creationId xmlns:a16="http://schemas.microsoft.com/office/drawing/2014/main" id="{5A9FEBC2-5C43-493B-8624-0870756641B2}"/>
              </a:ext>
            </a:extLst>
          </p:cNvPr>
          <p:cNvSpPr>
            <a:spLocks noGrp="1"/>
          </p:cNvSpPr>
          <p:nvPr>
            <p:ph idx="1"/>
          </p:nvPr>
        </p:nvSpPr>
        <p:spPr>
          <a:xfrm>
            <a:off x="681038" y="1825625"/>
            <a:ext cx="8543925" cy="4351338"/>
          </a:xfrm>
          <a:prstGeom prst="rect">
            <a:avLst/>
          </a:prstGeo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da-DK" dirty="0"/>
          </a:p>
        </p:txBody>
      </p:sp>
      <p:sp>
        <p:nvSpPr>
          <p:cNvPr id="5" name="Pladsholder til sidefod 4">
            <a:extLst>
              <a:ext uri="{FF2B5EF4-FFF2-40B4-BE49-F238E27FC236}">
                <a16:creationId xmlns:a16="http://schemas.microsoft.com/office/drawing/2014/main" id="{48B930CC-04F6-401B-B278-F49208B2F4BD}"/>
              </a:ext>
            </a:extLst>
          </p:cNvPr>
          <p:cNvSpPr>
            <a:spLocks noGrp="1"/>
          </p:cNvSpPr>
          <p:nvPr>
            <p:ph type="ftr" sz="quarter" idx="11"/>
          </p:nvPr>
        </p:nvSpPr>
        <p:spPr/>
        <p:txBody>
          <a:bodyPr/>
          <a:lstStyle/>
          <a:p>
            <a:endParaRPr lang="da-DK" dirty="0"/>
          </a:p>
        </p:txBody>
      </p:sp>
      <p:sp>
        <p:nvSpPr>
          <p:cNvPr id="10" name="Rektangel 9">
            <a:extLst>
              <a:ext uri="{FF2B5EF4-FFF2-40B4-BE49-F238E27FC236}">
                <a16:creationId xmlns:a16="http://schemas.microsoft.com/office/drawing/2014/main" id="{AB02A209-FC9D-478A-857F-3E2605C3B178}"/>
              </a:ext>
            </a:extLst>
          </p:cNvPr>
          <p:cNvSpPr/>
          <p:nvPr userDrawn="1"/>
        </p:nvSpPr>
        <p:spPr>
          <a:xfrm>
            <a:off x="8707096" y="6246976"/>
            <a:ext cx="368004" cy="611024"/>
          </a:xfrm>
          <a:prstGeom prst="rect">
            <a:avLst/>
          </a:prstGeom>
          <a:solidFill>
            <a:srgbClr val="006D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462" dirty="0"/>
          </a:p>
        </p:txBody>
      </p:sp>
      <p:sp>
        <p:nvSpPr>
          <p:cNvPr id="11" name="Pladsholder til slidenummer 5">
            <a:extLst>
              <a:ext uri="{FF2B5EF4-FFF2-40B4-BE49-F238E27FC236}">
                <a16:creationId xmlns:a16="http://schemas.microsoft.com/office/drawing/2014/main" id="{FF1A1998-152A-4158-9859-67BAACF8C876}"/>
              </a:ext>
            </a:extLst>
          </p:cNvPr>
          <p:cNvSpPr txBox="1">
            <a:spLocks/>
          </p:cNvSpPr>
          <p:nvPr userDrawn="1"/>
        </p:nvSpPr>
        <p:spPr>
          <a:xfrm>
            <a:off x="8707096" y="6356352"/>
            <a:ext cx="368003" cy="365125"/>
          </a:xfrm>
          <a:prstGeom prst="rect">
            <a:avLst/>
          </a:prstGeom>
        </p:spPr>
        <p:txBody>
          <a:bodyPr anchor="ctr"/>
          <a:lstStyle>
            <a:defPPr>
              <a:defRPr lang="da-DK"/>
            </a:defPPr>
            <a:lvl1pPr marL="0" algn="ctr"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EDD8719E-B734-4F45-882A-27E999B3C603}" type="slidenum">
              <a:rPr lang="da-DK" sz="731" smtClean="0">
                <a:solidFill>
                  <a:schemeClr val="bg1"/>
                </a:solidFill>
                <a:latin typeface="Arial" panose="020B0604020202020204" pitchFamily="34" charset="0"/>
                <a:cs typeface="Arial" panose="020B0604020202020204" pitchFamily="34" charset="0"/>
              </a:rPr>
              <a:pPr algn="ctr"/>
              <a:t>‹nr.›</a:t>
            </a:fld>
            <a:endParaRPr lang="da-DK" sz="731" dirty="0">
              <a:solidFill>
                <a:schemeClr val="bg1"/>
              </a:solidFill>
              <a:latin typeface="Arial" panose="020B0604020202020204" pitchFamily="34" charset="0"/>
              <a:cs typeface="Arial" panose="020B0604020202020204" pitchFamily="34" charset="0"/>
            </a:endParaRPr>
          </a:p>
        </p:txBody>
      </p:sp>
      <p:pic>
        <p:nvPicPr>
          <p:cNvPr id="13" name="Grafik 12" descr="Brugernetværk med massiv udfyldning">
            <a:extLst>
              <a:ext uri="{FF2B5EF4-FFF2-40B4-BE49-F238E27FC236}">
                <a16:creationId xmlns:a16="http://schemas.microsoft.com/office/drawing/2014/main" id="{F1D5396C-6C99-4663-8EF8-5B4503844487}"/>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027785" y="89694"/>
            <a:ext cx="742950" cy="914400"/>
          </a:xfrm>
          <a:prstGeom prst="rect">
            <a:avLst/>
          </a:prstGeom>
        </p:spPr>
      </p:pic>
    </p:spTree>
    <p:extLst>
      <p:ext uri="{BB962C8B-B14F-4D97-AF65-F5344CB8AC3E}">
        <p14:creationId xmlns:p14="http://schemas.microsoft.com/office/powerpoint/2010/main" val="26961008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a:t>
            </a:r>
          </a:p>
        </p:txBody>
      </p:sp>
      <p:sp>
        <p:nvSpPr>
          <p:cNvPr id="3" name="Pladsholder til indhold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5" name="Pladsholder til dato 4"/>
          <p:cNvSpPr>
            <a:spLocks noGrp="1"/>
          </p:cNvSpPr>
          <p:nvPr>
            <p:ph type="dt" sz="half" idx="10"/>
          </p:nvPr>
        </p:nvSpPr>
        <p:spPr/>
        <p:txBody>
          <a:bodyPr/>
          <a:lstStyle/>
          <a:p>
            <a:fld id="{B042C6A5-4616-4C04-9269-17D23B2096E2}" type="datetimeFigureOut">
              <a:rPr lang="da-DK" smtClean="0"/>
              <a:t>21-11-2024</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AEDCEBCA-8838-4969-A9C0-C02796741385}" type="slidenum">
              <a:rPr lang="da-DK" smtClean="0"/>
              <a:t>‹nr.›</a:t>
            </a:fld>
            <a:endParaRPr lang="da-DK"/>
          </a:p>
        </p:txBody>
      </p:sp>
    </p:spTree>
    <p:extLst>
      <p:ext uri="{BB962C8B-B14F-4D97-AF65-F5344CB8AC3E}">
        <p14:creationId xmlns:p14="http://schemas.microsoft.com/office/powerpoint/2010/main" val="2191597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Sider">
    <p:spTree>
      <p:nvGrpSpPr>
        <p:cNvPr id="1" name=""/>
        <p:cNvGrpSpPr/>
        <p:nvPr/>
      </p:nvGrpSpPr>
      <p:grpSpPr>
        <a:xfrm>
          <a:off x="0" y="0"/>
          <a:ext cx="0" cy="0"/>
          <a:chOff x="0" y="0"/>
          <a:chExt cx="0" cy="0"/>
        </a:xfrm>
      </p:grpSpPr>
      <p:sp>
        <p:nvSpPr>
          <p:cNvPr id="2" name="Titel 1"/>
          <p:cNvSpPr>
            <a:spLocks noGrp="1"/>
          </p:cNvSpPr>
          <p:nvPr>
            <p:ph type="title"/>
          </p:nvPr>
        </p:nvSpPr>
        <p:spPr/>
        <p:txBody>
          <a:bodyPr lIns="0" tIns="0" rIns="0" bIns="0">
            <a:noAutofit/>
          </a:bodyPr>
          <a:lstStyle>
            <a:lvl1pPr algn="l">
              <a:defRPr sz="3800">
                <a:latin typeface="Arial" panose="020B0604020202020204" pitchFamily="34" charset="0"/>
                <a:cs typeface="Arial" panose="020B0604020202020204" pitchFamily="34" charset="0"/>
              </a:defRPr>
            </a:lvl1pPr>
          </a:lstStyle>
          <a:p>
            <a:r>
              <a:rPr lang="da-DK"/>
              <a:t>Klik for at redigere i master</a:t>
            </a:r>
            <a:endParaRPr lang="da-DK" dirty="0"/>
          </a:p>
        </p:txBody>
      </p:sp>
      <p:sp>
        <p:nvSpPr>
          <p:cNvPr id="3" name="Pladsholder til indhold 2"/>
          <p:cNvSpPr>
            <a:spLocks noGrp="1"/>
          </p:cNvSpPr>
          <p:nvPr>
            <p:ph idx="1"/>
          </p:nvPr>
        </p:nvSpPr>
        <p:spPr>
          <a:xfrm>
            <a:off x="510713" y="1591655"/>
            <a:ext cx="5159778" cy="4525963"/>
          </a:xfrm>
        </p:spPr>
        <p:txBody>
          <a:bodyPr lIns="0" tIns="0" rIns="0" bIns="0">
            <a:normAutofit/>
          </a:bodyPr>
          <a:lstStyle>
            <a:lvl1pPr>
              <a:defRPr sz="3000">
                <a:latin typeface="Arial" panose="020B0604020202020204" pitchFamily="34" charset="0"/>
                <a:cs typeface="Arial" panose="020B0604020202020204" pitchFamily="34" charset="0"/>
              </a:defRPr>
            </a:lvl1pPr>
            <a:lvl2pPr>
              <a:defRPr sz="2600">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da-DK" dirty="0"/>
          </a:p>
        </p:txBody>
      </p:sp>
      <p:sp>
        <p:nvSpPr>
          <p:cNvPr id="4" name="Pladsholder til dato 3"/>
          <p:cNvSpPr>
            <a:spLocks noGrp="1"/>
          </p:cNvSpPr>
          <p:nvPr>
            <p:ph type="dt" sz="half" idx="10"/>
          </p:nvPr>
        </p:nvSpPr>
        <p:spPr/>
        <p:txBody>
          <a:bodyPr/>
          <a:lstStyle/>
          <a:p>
            <a:fld id="{B042C6A5-4616-4C04-9269-17D23B2096E2}" type="datetimeFigureOut">
              <a:rPr lang="da-DK" smtClean="0"/>
              <a:t>21-11-2024</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AEDCEBCA-8838-4969-A9C0-C02796741385}" type="slidenum">
              <a:rPr lang="da-DK" smtClean="0"/>
              <a:t>‹nr.›</a:t>
            </a:fld>
            <a:endParaRPr lang="da-DK"/>
          </a:p>
        </p:txBody>
      </p:sp>
      <p:sp>
        <p:nvSpPr>
          <p:cNvPr id="7" name="Pladsholder til billede 2"/>
          <p:cNvSpPr>
            <a:spLocks noGrp="1"/>
          </p:cNvSpPr>
          <p:nvPr>
            <p:ph type="pic" idx="13"/>
          </p:nvPr>
        </p:nvSpPr>
        <p:spPr>
          <a:xfrm>
            <a:off x="5903887" y="1586071"/>
            <a:ext cx="3510390" cy="39707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a-DK"/>
              <a:t>Klik på ikonet for at tilføje et billede</a:t>
            </a:r>
          </a:p>
        </p:txBody>
      </p:sp>
    </p:spTree>
    <p:extLst>
      <p:ext uri="{BB962C8B-B14F-4D97-AF65-F5344CB8AC3E}">
        <p14:creationId xmlns:p14="http://schemas.microsoft.com/office/powerpoint/2010/main" val="331108657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Pladsholder til dato 3">
            <a:extLst>
              <a:ext uri="{FF2B5EF4-FFF2-40B4-BE49-F238E27FC236}">
                <a16:creationId xmlns:a16="http://schemas.microsoft.com/office/drawing/2014/main" id="{CCAE0005-E3CD-4E08-998F-8A7D16D8DEFD}"/>
              </a:ext>
            </a:extLst>
          </p:cNvPr>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731">
                <a:solidFill>
                  <a:schemeClr val="bg2">
                    <a:lumMod val="25000"/>
                  </a:schemeClr>
                </a:solidFill>
                <a:latin typeface="Arial" panose="020B0604020202020204" pitchFamily="34" charset="0"/>
                <a:cs typeface="Arial" panose="020B0604020202020204" pitchFamily="34" charset="0"/>
              </a:defRPr>
            </a:lvl1pPr>
          </a:lstStyle>
          <a:p>
            <a:r>
              <a:rPr lang="da-DK" dirty="0"/>
              <a:t>8. marts 2024</a:t>
            </a:r>
          </a:p>
        </p:txBody>
      </p:sp>
      <p:sp>
        <p:nvSpPr>
          <p:cNvPr id="5" name="Pladsholder til sidefod 4">
            <a:extLst>
              <a:ext uri="{FF2B5EF4-FFF2-40B4-BE49-F238E27FC236}">
                <a16:creationId xmlns:a16="http://schemas.microsoft.com/office/drawing/2014/main" id="{A463F63E-0D3F-4756-ADB4-7E0BD2FC869C}"/>
              </a:ext>
            </a:extLst>
          </p:cNvPr>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731">
                <a:solidFill>
                  <a:schemeClr val="tx1">
                    <a:tint val="75000"/>
                  </a:schemeClr>
                </a:solidFill>
                <a:latin typeface="Arial" panose="020B0604020202020204" pitchFamily="34" charset="0"/>
                <a:cs typeface="Arial" panose="020B0604020202020204" pitchFamily="34" charset="0"/>
              </a:defRPr>
            </a:lvl1pPr>
          </a:lstStyle>
          <a:p>
            <a:endParaRPr lang="da-DK" dirty="0"/>
          </a:p>
        </p:txBody>
      </p:sp>
      <p:pic>
        <p:nvPicPr>
          <p:cNvPr id="7" name="Billede 6">
            <a:extLst>
              <a:ext uri="{FF2B5EF4-FFF2-40B4-BE49-F238E27FC236}">
                <a16:creationId xmlns:a16="http://schemas.microsoft.com/office/drawing/2014/main" id="{137F594A-0D28-4A5B-83F5-595C90E533AB}"/>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9031858" y="218972"/>
            <a:ext cx="687366" cy="628679"/>
          </a:xfrm>
          <a:prstGeom prst="rect">
            <a:avLst/>
          </a:prstGeom>
        </p:spPr>
      </p:pic>
      <p:sp>
        <p:nvSpPr>
          <p:cNvPr id="13" name="Ligebenet trekant 12">
            <a:extLst>
              <a:ext uri="{FF2B5EF4-FFF2-40B4-BE49-F238E27FC236}">
                <a16:creationId xmlns:a16="http://schemas.microsoft.com/office/drawing/2014/main" id="{1DE3BF89-1C71-4DCD-99CF-F98417508CA7}"/>
              </a:ext>
            </a:extLst>
          </p:cNvPr>
          <p:cNvSpPr/>
          <p:nvPr userDrawn="1"/>
        </p:nvSpPr>
        <p:spPr>
          <a:xfrm rot="10800000">
            <a:off x="-1" y="-2"/>
            <a:ext cx="5822112" cy="1034041"/>
          </a:xfrm>
          <a:prstGeom prst="triangle">
            <a:avLst>
              <a:gd name="adj" fmla="val 82627"/>
            </a:avLst>
          </a:prstGeom>
          <a:solidFill>
            <a:srgbClr val="006D7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462" dirty="0"/>
          </a:p>
        </p:txBody>
      </p:sp>
    </p:spTree>
    <p:extLst>
      <p:ext uri="{BB962C8B-B14F-4D97-AF65-F5344CB8AC3E}">
        <p14:creationId xmlns:p14="http://schemas.microsoft.com/office/powerpoint/2010/main" val="4219095156"/>
      </p:ext>
    </p:extLst>
  </p:cSld>
  <p:clrMap bg1="lt1" tx1="dk1" bg2="lt2" tx2="dk2" accent1="accent1" accent2="accent2" accent3="accent3" accent4="accent4" accent5="accent5" accent6="accent6" hlink="hlink" folHlink="folHlink"/>
  <p:sldLayoutIdLst>
    <p:sldLayoutId id="2147483651" r:id="rId1"/>
    <p:sldLayoutId id="2147483650" r:id="rId2"/>
    <p:sldLayoutId id="2147483653" r:id="rId3"/>
    <p:sldLayoutId id="2147483654" r:id="rId4"/>
  </p:sldLayoutIdLst>
  <p:hf hdr="0" ftr="0"/>
  <p:txStyles>
    <p:titleStyle>
      <a:lvl1pPr algn="l" defTabSz="742927" rtl="0" eaLnBrk="1" latinLnBrk="0" hangingPunct="1">
        <a:lnSpc>
          <a:spcPct val="90000"/>
        </a:lnSpc>
        <a:spcBef>
          <a:spcPct val="0"/>
        </a:spcBef>
        <a:buNone/>
        <a:defRPr sz="3250" b="1" kern="1200">
          <a:solidFill>
            <a:schemeClr val="tx1"/>
          </a:solidFill>
          <a:latin typeface="Arial" panose="020B0604020202020204" pitchFamily="34" charset="0"/>
          <a:ea typeface="+mj-ea"/>
          <a:cs typeface="Arial" panose="020B0604020202020204" pitchFamily="34" charset="0"/>
        </a:defRPr>
      </a:lvl1pPr>
    </p:titleStyle>
    <p:bodyStyle>
      <a:lvl1pPr marL="185732" indent="-185732" algn="l" defTabSz="742927" rtl="0" eaLnBrk="1" latinLnBrk="0" hangingPunct="1">
        <a:lnSpc>
          <a:spcPct val="90000"/>
        </a:lnSpc>
        <a:spcBef>
          <a:spcPts val="812"/>
        </a:spcBef>
        <a:buFont typeface="Arial" panose="020B0604020202020204" pitchFamily="34" charset="0"/>
        <a:buChar char="•"/>
        <a:defRPr sz="2275" kern="1200">
          <a:solidFill>
            <a:schemeClr val="tx1"/>
          </a:solidFill>
          <a:latin typeface="Arial" panose="020B0604020202020204" pitchFamily="34" charset="0"/>
          <a:ea typeface="+mn-ea"/>
          <a:cs typeface="Arial" panose="020B0604020202020204" pitchFamily="34" charset="0"/>
        </a:defRPr>
      </a:lvl1pPr>
      <a:lvl2pPr marL="557195" indent="-185732" algn="l" defTabSz="742927" rtl="0" eaLnBrk="1" latinLnBrk="0" hangingPunct="1">
        <a:lnSpc>
          <a:spcPct val="90000"/>
        </a:lnSpc>
        <a:spcBef>
          <a:spcPts val="406"/>
        </a:spcBef>
        <a:buFont typeface="Arial" panose="020B0604020202020204" pitchFamily="34" charset="0"/>
        <a:buChar char="•"/>
        <a:defRPr sz="1950" kern="1200">
          <a:solidFill>
            <a:schemeClr val="tx1"/>
          </a:solidFill>
          <a:latin typeface="Arial" panose="020B0604020202020204" pitchFamily="34" charset="0"/>
          <a:ea typeface="+mn-ea"/>
          <a:cs typeface="Arial" panose="020B0604020202020204" pitchFamily="34" charset="0"/>
        </a:defRPr>
      </a:lvl2pPr>
      <a:lvl3pPr marL="928659" indent="-185732" algn="l" defTabSz="742927" rtl="0" eaLnBrk="1" latinLnBrk="0" hangingPunct="1">
        <a:lnSpc>
          <a:spcPct val="90000"/>
        </a:lnSpc>
        <a:spcBef>
          <a:spcPts val="406"/>
        </a:spcBef>
        <a:buFont typeface="Arial" panose="020B0604020202020204" pitchFamily="34" charset="0"/>
        <a:buChar char="•"/>
        <a:defRPr sz="1625" kern="1200">
          <a:solidFill>
            <a:schemeClr val="tx1"/>
          </a:solidFill>
          <a:latin typeface="Arial" panose="020B0604020202020204" pitchFamily="34" charset="0"/>
          <a:ea typeface="+mn-ea"/>
          <a:cs typeface="Arial" panose="020B0604020202020204" pitchFamily="34" charset="0"/>
        </a:defRPr>
      </a:lvl3pPr>
      <a:lvl4pPr marL="1300122" indent="-185732" algn="l" defTabSz="742927" rtl="0" eaLnBrk="1" latinLnBrk="0" hangingPunct="1">
        <a:lnSpc>
          <a:spcPct val="90000"/>
        </a:lnSpc>
        <a:spcBef>
          <a:spcPts val="406"/>
        </a:spcBef>
        <a:buFont typeface="Arial" panose="020B0604020202020204" pitchFamily="34" charset="0"/>
        <a:buChar char="•"/>
        <a:defRPr sz="1462" kern="1200">
          <a:solidFill>
            <a:schemeClr val="tx1"/>
          </a:solidFill>
          <a:latin typeface="Arial" panose="020B0604020202020204" pitchFamily="34" charset="0"/>
          <a:ea typeface="+mn-ea"/>
          <a:cs typeface="Arial" panose="020B0604020202020204" pitchFamily="34" charset="0"/>
        </a:defRPr>
      </a:lvl4pPr>
      <a:lvl5pPr marL="1671586" indent="-185732" algn="l" defTabSz="742927" rtl="0" eaLnBrk="1" latinLnBrk="0" hangingPunct="1">
        <a:lnSpc>
          <a:spcPct val="90000"/>
        </a:lnSpc>
        <a:spcBef>
          <a:spcPts val="406"/>
        </a:spcBef>
        <a:buFont typeface="Arial" panose="020B0604020202020204" pitchFamily="34" charset="0"/>
        <a:buChar char="•"/>
        <a:defRPr sz="1462" kern="1200">
          <a:solidFill>
            <a:schemeClr val="tx1"/>
          </a:solidFill>
          <a:latin typeface="Arial" panose="020B0604020202020204" pitchFamily="34" charset="0"/>
          <a:ea typeface="+mn-ea"/>
          <a:cs typeface="Arial" panose="020B0604020202020204" pitchFamily="34" charset="0"/>
        </a:defRPr>
      </a:lvl5pPr>
      <a:lvl6pPr marL="2043050" indent="-185732" algn="l" defTabSz="742927" rtl="0" eaLnBrk="1" latinLnBrk="0" hangingPunct="1">
        <a:lnSpc>
          <a:spcPct val="90000"/>
        </a:lnSpc>
        <a:spcBef>
          <a:spcPts val="406"/>
        </a:spcBef>
        <a:buFont typeface="Arial" panose="020B0604020202020204" pitchFamily="34" charset="0"/>
        <a:buChar char="•"/>
        <a:defRPr sz="1462" kern="1200">
          <a:solidFill>
            <a:schemeClr val="tx1"/>
          </a:solidFill>
          <a:latin typeface="+mn-lt"/>
          <a:ea typeface="+mn-ea"/>
          <a:cs typeface="+mn-cs"/>
        </a:defRPr>
      </a:lvl6pPr>
      <a:lvl7pPr marL="2414513" indent="-185732" algn="l" defTabSz="742927" rtl="0" eaLnBrk="1" latinLnBrk="0" hangingPunct="1">
        <a:lnSpc>
          <a:spcPct val="90000"/>
        </a:lnSpc>
        <a:spcBef>
          <a:spcPts val="406"/>
        </a:spcBef>
        <a:buFont typeface="Arial" panose="020B0604020202020204" pitchFamily="34" charset="0"/>
        <a:buChar char="•"/>
        <a:defRPr sz="1462" kern="1200">
          <a:solidFill>
            <a:schemeClr val="tx1"/>
          </a:solidFill>
          <a:latin typeface="+mn-lt"/>
          <a:ea typeface="+mn-ea"/>
          <a:cs typeface="+mn-cs"/>
        </a:defRPr>
      </a:lvl7pPr>
      <a:lvl8pPr marL="2785977" indent="-185732" algn="l" defTabSz="742927" rtl="0" eaLnBrk="1" latinLnBrk="0" hangingPunct="1">
        <a:lnSpc>
          <a:spcPct val="90000"/>
        </a:lnSpc>
        <a:spcBef>
          <a:spcPts val="406"/>
        </a:spcBef>
        <a:buFont typeface="Arial" panose="020B0604020202020204" pitchFamily="34" charset="0"/>
        <a:buChar char="•"/>
        <a:defRPr sz="1462" kern="1200">
          <a:solidFill>
            <a:schemeClr val="tx1"/>
          </a:solidFill>
          <a:latin typeface="+mn-lt"/>
          <a:ea typeface="+mn-ea"/>
          <a:cs typeface="+mn-cs"/>
        </a:defRPr>
      </a:lvl8pPr>
      <a:lvl9pPr marL="3157440" indent="-185732" algn="l" defTabSz="742927" rtl="0" eaLnBrk="1" latinLnBrk="0" hangingPunct="1">
        <a:lnSpc>
          <a:spcPct val="90000"/>
        </a:lnSpc>
        <a:spcBef>
          <a:spcPts val="406"/>
        </a:spcBef>
        <a:buFont typeface="Arial" panose="020B0604020202020204" pitchFamily="34" charset="0"/>
        <a:buChar char="•"/>
        <a:defRPr sz="1462" kern="1200">
          <a:solidFill>
            <a:schemeClr val="tx1"/>
          </a:solidFill>
          <a:latin typeface="+mn-lt"/>
          <a:ea typeface="+mn-ea"/>
          <a:cs typeface="+mn-cs"/>
        </a:defRPr>
      </a:lvl9pPr>
    </p:bodyStyle>
    <p:otherStyle>
      <a:defPPr>
        <a:defRPr lang="da-DK"/>
      </a:defPPr>
      <a:lvl1pPr marL="0" algn="l" defTabSz="742927" rtl="0" eaLnBrk="1" latinLnBrk="0" hangingPunct="1">
        <a:defRPr sz="1462" kern="1200">
          <a:solidFill>
            <a:schemeClr val="tx1"/>
          </a:solidFill>
          <a:latin typeface="+mn-lt"/>
          <a:ea typeface="+mn-ea"/>
          <a:cs typeface="+mn-cs"/>
        </a:defRPr>
      </a:lvl1pPr>
      <a:lvl2pPr marL="371464" algn="l" defTabSz="742927" rtl="0" eaLnBrk="1" latinLnBrk="0" hangingPunct="1">
        <a:defRPr sz="1462" kern="1200">
          <a:solidFill>
            <a:schemeClr val="tx1"/>
          </a:solidFill>
          <a:latin typeface="+mn-lt"/>
          <a:ea typeface="+mn-ea"/>
          <a:cs typeface="+mn-cs"/>
        </a:defRPr>
      </a:lvl2pPr>
      <a:lvl3pPr marL="742927" algn="l" defTabSz="742927" rtl="0" eaLnBrk="1" latinLnBrk="0" hangingPunct="1">
        <a:defRPr sz="1462" kern="1200">
          <a:solidFill>
            <a:schemeClr val="tx1"/>
          </a:solidFill>
          <a:latin typeface="+mn-lt"/>
          <a:ea typeface="+mn-ea"/>
          <a:cs typeface="+mn-cs"/>
        </a:defRPr>
      </a:lvl3pPr>
      <a:lvl4pPr marL="1114391" algn="l" defTabSz="742927" rtl="0" eaLnBrk="1" latinLnBrk="0" hangingPunct="1">
        <a:defRPr sz="1462" kern="1200">
          <a:solidFill>
            <a:schemeClr val="tx1"/>
          </a:solidFill>
          <a:latin typeface="+mn-lt"/>
          <a:ea typeface="+mn-ea"/>
          <a:cs typeface="+mn-cs"/>
        </a:defRPr>
      </a:lvl4pPr>
      <a:lvl5pPr marL="1485854" algn="l" defTabSz="742927" rtl="0" eaLnBrk="1" latinLnBrk="0" hangingPunct="1">
        <a:defRPr sz="1462" kern="1200">
          <a:solidFill>
            <a:schemeClr val="tx1"/>
          </a:solidFill>
          <a:latin typeface="+mn-lt"/>
          <a:ea typeface="+mn-ea"/>
          <a:cs typeface="+mn-cs"/>
        </a:defRPr>
      </a:lvl5pPr>
      <a:lvl6pPr marL="1857318" algn="l" defTabSz="742927" rtl="0" eaLnBrk="1" latinLnBrk="0" hangingPunct="1">
        <a:defRPr sz="1462" kern="1200">
          <a:solidFill>
            <a:schemeClr val="tx1"/>
          </a:solidFill>
          <a:latin typeface="+mn-lt"/>
          <a:ea typeface="+mn-ea"/>
          <a:cs typeface="+mn-cs"/>
        </a:defRPr>
      </a:lvl6pPr>
      <a:lvl7pPr marL="2228781" algn="l" defTabSz="742927" rtl="0" eaLnBrk="1" latinLnBrk="0" hangingPunct="1">
        <a:defRPr sz="1462" kern="1200">
          <a:solidFill>
            <a:schemeClr val="tx1"/>
          </a:solidFill>
          <a:latin typeface="+mn-lt"/>
          <a:ea typeface="+mn-ea"/>
          <a:cs typeface="+mn-cs"/>
        </a:defRPr>
      </a:lvl7pPr>
      <a:lvl8pPr marL="2600245" algn="l" defTabSz="742927" rtl="0" eaLnBrk="1" latinLnBrk="0" hangingPunct="1">
        <a:defRPr sz="1462" kern="1200">
          <a:solidFill>
            <a:schemeClr val="tx1"/>
          </a:solidFill>
          <a:latin typeface="+mn-lt"/>
          <a:ea typeface="+mn-ea"/>
          <a:cs typeface="+mn-cs"/>
        </a:defRPr>
      </a:lvl8pPr>
      <a:lvl9pPr marL="2971709" algn="l" defTabSz="742927" rtl="0" eaLnBrk="1" latinLnBrk="0" hangingPunct="1">
        <a:defRPr sz="146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1.xml"/><Relationship Id="rId5" Type="http://schemas.openxmlformats.org/officeDocument/2006/relationships/image" Target="../media/image7.svg"/><Relationship Id="rId4" Type="http://schemas.openxmlformats.org/officeDocument/2006/relationships/image" Target="../media/image6.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4.xml"/><Relationship Id="rId4" Type="http://schemas.openxmlformats.org/officeDocument/2006/relationships/image" Target="../media/image11.jpeg"/></Relationships>
</file>

<file path=ppt/slides/_rels/slide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6ACB4B8-02E0-4B51-B278-17FE99AF4367}"/>
              </a:ext>
            </a:extLst>
          </p:cNvPr>
          <p:cNvSpPr>
            <a:spLocks noGrp="1"/>
          </p:cNvSpPr>
          <p:nvPr>
            <p:ph type="title"/>
          </p:nvPr>
        </p:nvSpPr>
        <p:spPr>
          <a:xfrm>
            <a:off x="497570" y="2032101"/>
            <a:ext cx="8871030" cy="2132493"/>
          </a:xfrm>
        </p:spPr>
        <p:txBody>
          <a:bodyPr/>
          <a:lstStyle/>
          <a:p>
            <a:pPr algn="ctr"/>
            <a:r>
              <a:rPr lang="da-DK" sz="4400" dirty="0"/>
              <a:t>Ekstraordinært afdelingsmøde om</a:t>
            </a:r>
            <a:br>
              <a:rPr lang="da-DK" sz="4400" dirty="0"/>
            </a:br>
            <a:r>
              <a:rPr lang="da-DK" sz="4400" dirty="0"/>
              <a:t>tag og solceller</a:t>
            </a:r>
            <a:br>
              <a:rPr lang="da-DK" dirty="0"/>
            </a:br>
            <a:r>
              <a:rPr lang="da-DK" sz="2000" dirty="0"/>
              <a:t>Afd. </a:t>
            </a:r>
            <a:r>
              <a:rPr lang="da-DK" sz="2000"/>
              <a:t>142</a:t>
            </a:r>
            <a:endParaRPr lang="da-DK" dirty="0"/>
          </a:p>
        </p:txBody>
      </p:sp>
      <p:sp>
        <p:nvSpPr>
          <p:cNvPr id="3" name="Pladsholder til tekst 2">
            <a:extLst>
              <a:ext uri="{FF2B5EF4-FFF2-40B4-BE49-F238E27FC236}">
                <a16:creationId xmlns:a16="http://schemas.microsoft.com/office/drawing/2014/main" id="{D74277E4-B495-4736-97FC-87EA01D2C3D1}"/>
              </a:ext>
            </a:extLst>
          </p:cNvPr>
          <p:cNvSpPr>
            <a:spLocks noGrp="1"/>
          </p:cNvSpPr>
          <p:nvPr>
            <p:ph type="body" idx="1"/>
          </p:nvPr>
        </p:nvSpPr>
        <p:spPr/>
        <p:txBody>
          <a:bodyPr/>
          <a:lstStyle/>
          <a:p>
            <a:pPr algn="ctr"/>
            <a:endParaRPr lang="da-DK" dirty="0"/>
          </a:p>
          <a:p>
            <a:pPr algn="ctr"/>
            <a:r>
              <a:rPr lang="da-DK" dirty="0"/>
              <a:t>Torsdag d. 21 november 2024 kl. 18</a:t>
            </a:r>
          </a:p>
        </p:txBody>
      </p:sp>
      <p:pic>
        <p:nvPicPr>
          <p:cNvPr id="4" name="Grafik 3" descr="Brugernetværk med massiv udfyldning">
            <a:extLst>
              <a:ext uri="{FF2B5EF4-FFF2-40B4-BE49-F238E27FC236}">
                <a16:creationId xmlns:a16="http://schemas.microsoft.com/office/drawing/2014/main" id="{2CC13A4F-AAFA-44EC-8C3F-50284B954EA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718131" y="768348"/>
            <a:ext cx="1266654" cy="1266654"/>
          </a:xfrm>
          <a:prstGeom prst="rect">
            <a:avLst/>
          </a:prstGeom>
        </p:spPr>
      </p:pic>
      <p:pic>
        <p:nvPicPr>
          <p:cNvPr id="5" name="Grafik 4" descr="Startside1 med massiv udfyldning">
            <a:extLst>
              <a:ext uri="{FF2B5EF4-FFF2-40B4-BE49-F238E27FC236}">
                <a16:creationId xmlns:a16="http://schemas.microsoft.com/office/drawing/2014/main" id="{95B79048-75F6-4AEC-9CA5-BAF6963011AA}"/>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p:blipFill>
        <p:spPr>
          <a:xfrm>
            <a:off x="7084373" y="340576"/>
            <a:ext cx="1266654" cy="1266654"/>
          </a:xfrm>
          <a:prstGeom prst="rect">
            <a:avLst/>
          </a:prstGeom>
        </p:spPr>
      </p:pic>
    </p:spTree>
    <p:extLst>
      <p:ext uri="{BB962C8B-B14F-4D97-AF65-F5344CB8AC3E}">
        <p14:creationId xmlns:p14="http://schemas.microsoft.com/office/powerpoint/2010/main" val="8548400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normAutofit fontScale="90000"/>
          </a:bodyPr>
          <a:lstStyle/>
          <a:p>
            <a:br>
              <a:rPr lang="da-DK" dirty="0"/>
            </a:br>
            <a:r>
              <a:rPr lang="da-DK" dirty="0"/>
              <a:t> </a:t>
            </a:r>
          </a:p>
        </p:txBody>
      </p:sp>
      <p:sp>
        <p:nvSpPr>
          <p:cNvPr id="9" name="Pladsholder til indhold 8">
            <a:extLst>
              <a:ext uri="{FF2B5EF4-FFF2-40B4-BE49-F238E27FC236}">
                <a16:creationId xmlns:a16="http://schemas.microsoft.com/office/drawing/2014/main" id="{4B2D5DF8-CC83-4712-8A8A-9D1AE025DCFA}"/>
              </a:ext>
            </a:extLst>
          </p:cNvPr>
          <p:cNvSpPr>
            <a:spLocks noGrp="1"/>
          </p:cNvSpPr>
          <p:nvPr>
            <p:ph sz="half" idx="1"/>
          </p:nvPr>
        </p:nvSpPr>
        <p:spPr>
          <a:xfrm>
            <a:off x="838200" y="1196753"/>
            <a:ext cx="7859216" cy="4525963"/>
          </a:xfrm>
        </p:spPr>
        <p:txBody>
          <a:bodyPr>
            <a:normAutofit/>
          </a:bodyPr>
          <a:lstStyle/>
          <a:p>
            <a:pPr marL="0" indent="0">
              <a:buNone/>
            </a:pPr>
            <a:r>
              <a:rPr lang="da-DK" sz="2800" b="1" dirty="0"/>
              <a:t>Økonomi</a:t>
            </a:r>
            <a:endParaRPr lang="da-DK" sz="2000" b="1" kern="2000" spc="20" dirty="0">
              <a:solidFill>
                <a:srgbClr val="0D0D0D"/>
              </a:solidFill>
              <a:ea typeface="Times New Roman" panose="02020603050405020304" pitchFamily="18" charset="0"/>
            </a:endParaRPr>
          </a:p>
          <a:p>
            <a:endParaRPr lang="da-DK" sz="2000" kern="2000" spc="20" dirty="0">
              <a:solidFill>
                <a:srgbClr val="0D0D0D"/>
              </a:solidFill>
              <a:ea typeface="Times New Roman" panose="02020603050405020304" pitchFamily="18" charset="0"/>
            </a:endParaRPr>
          </a:p>
          <a:p>
            <a:pPr marL="0" indent="0">
              <a:buNone/>
            </a:pPr>
            <a:r>
              <a:rPr lang="da-DK" sz="2000" kern="2000" spc="20" dirty="0">
                <a:solidFill>
                  <a:srgbClr val="0D0D0D"/>
                </a:solidFill>
                <a:ea typeface="Times New Roman" panose="02020603050405020304" pitchFamily="18" charset="0"/>
              </a:rPr>
              <a:t>Solceller inkl. bi-måler og batteri:</a:t>
            </a:r>
          </a:p>
          <a:p>
            <a:pPr marL="0" indent="0">
              <a:buNone/>
            </a:pPr>
            <a:endParaRPr lang="da-DK" sz="2000" kern="2000" spc="20" dirty="0">
              <a:solidFill>
                <a:srgbClr val="0D0D0D"/>
              </a:solidFill>
              <a:ea typeface="Times New Roman" panose="02020603050405020304" pitchFamily="18" charset="0"/>
            </a:endParaRPr>
          </a:p>
          <a:p>
            <a:r>
              <a:rPr lang="da-DK" sz="2000" kern="2000" spc="20" dirty="0">
                <a:solidFill>
                  <a:srgbClr val="0D0D0D"/>
                </a:solidFill>
                <a:ea typeface="Times New Roman" panose="02020603050405020304" pitchFamily="18" charset="0"/>
              </a:rPr>
              <a:t>En batteriløsning åbner op for køb af el fra elnettet, når elpriserne er billige</a:t>
            </a:r>
          </a:p>
          <a:p>
            <a:endParaRPr lang="da-DK" sz="2000" kern="2000" spc="20" dirty="0">
              <a:solidFill>
                <a:srgbClr val="0D0D0D"/>
              </a:solidFill>
              <a:ea typeface="Times New Roman" panose="02020603050405020304" pitchFamily="18" charset="0"/>
            </a:endParaRPr>
          </a:p>
          <a:p>
            <a:r>
              <a:rPr lang="da-DK" sz="2000" kern="2000" spc="20" dirty="0">
                <a:solidFill>
                  <a:srgbClr val="0D0D0D"/>
                </a:solidFill>
                <a:ea typeface="Times New Roman" panose="02020603050405020304" pitchFamily="18" charset="0"/>
              </a:rPr>
              <a:t>Hvorefter det er muligt at anvende el fra batterierne, når elpriserne er dyrest</a:t>
            </a:r>
            <a:endParaRPr lang="da-DK" sz="1800" kern="2000" spc="20" dirty="0">
              <a:solidFill>
                <a:srgbClr val="0D0D0D"/>
              </a:solidFill>
              <a:ea typeface="Times New Roman" panose="02020603050405020304" pitchFamily="18" charset="0"/>
            </a:endParaRPr>
          </a:p>
          <a:p>
            <a:endParaRPr lang="da-DK" sz="2000" dirty="0"/>
          </a:p>
          <a:p>
            <a:r>
              <a:rPr lang="da-DK" sz="2000" dirty="0"/>
              <a:t>Denne mulighed betyder, at besparelsen pr. lejemål vil være ca. 50 %</a:t>
            </a:r>
          </a:p>
          <a:p>
            <a:pPr marL="0" indent="0">
              <a:buNone/>
            </a:pPr>
            <a:endParaRPr lang="da-DK" sz="2000" dirty="0">
              <a:latin typeface="Times New Roman" panose="02020603050405020304" pitchFamily="18" charset="0"/>
              <a:cs typeface="Times New Roman" panose="02020603050405020304" pitchFamily="18" charset="0"/>
            </a:endParaRPr>
          </a:p>
        </p:txBody>
      </p:sp>
      <p:sp>
        <p:nvSpPr>
          <p:cNvPr id="3" name="Titel 6"/>
          <p:cNvSpPr txBox="1">
            <a:spLocks/>
          </p:cNvSpPr>
          <p:nvPr/>
        </p:nvSpPr>
        <p:spPr>
          <a:xfrm>
            <a:off x="1784648" y="1556792"/>
            <a:ext cx="6840760" cy="4176464"/>
          </a:xfrm>
          <a:prstGeom prst="rect">
            <a:avLst/>
          </a:prstGeom>
        </p:spPr>
        <p:txBody>
          <a:bodyPr vert="horz" lIns="0" tIns="0" rIns="0" bIns="0" rtlCol="0" anchor="ctr">
            <a:noAutofit/>
          </a:bodyPr>
          <a:lstStyle>
            <a:lvl1pPr algn="l" defTabSz="914400" rtl="0" eaLnBrk="1" latinLnBrk="0" hangingPunct="1">
              <a:spcBef>
                <a:spcPct val="0"/>
              </a:spcBef>
              <a:buNone/>
              <a:defRPr sz="3800" kern="1200">
                <a:solidFill>
                  <a:schemeClr val="tx1"/>
                </a:solidFill>
                <a:latin typeface="Arial" panose="020B0604020202020204" pitchFamily="34" charset="0"/>
                <a:ea typeface="+mj-ea"/>
                <a:cs typeface="Arial" panose="020B0604020202020204" pitchFamily="34" charset="0"/>
              </a:defRPr>
            </a:lvl1pPr>
          </a:lstStyle>
          <a:p>
            <a:pPr marL="285750" indent="-285750">
              <a:buFont typeface="Arial" panose="020B0604020202020204" pitchFamily="34" charset="0"/>
              <a:buChar char="•"/>
            </a:pPr>
            <a:endParaRPr lang="da-DK" sz="1600" dirty="0"/>
          </a:p>
        </p:txBody>
      </p:sp>
    </p:spTree>
    <p:extLst>
      <p:ext uri="{BB962C8B-B14F-4D97-AF65-F5344CB8AC3E}">
        <p14:creationId xmlns:p14="http://schemas.microsoft.com/office/powerpoint/2010/main" val="38267501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normAutofit fontScale="90000"/>
          </a:bodyPr>
          <a:lstStyle/>
          <a:p>
            <a:br>
              <a:rPr lang="da-DK" dirty="0"/>
            </a:br>
            <a:r>
              <a:rPr lang="da-DK" dirty="0"/>
              <a:t> </a:t>
            </a:r>
          </a:p>
        </p:txBody>
      </p:sp>
      <p:sp>
        <p:nvSpPr>
          <p:cNvPr id="9" name="Pladsholder til indhold 8">
            <a:extLst>
              <a:ext uri="{FF2B5EF4-FFF2-40B4-BE49-F238E27FC236}">
                <a16:creationId xmlns:a16="http://schemas.microsoft.com/office/drawing/2014/main" id="{4B2D5DF8-CC83-4712-8A8A-9D1AE025DCFA}"/>
              </a:ext>
            </a:extLst>
          </p:cNvPr>
          <p:cNvSpPr>
            <a:spLocks noGrp="1"/>
          </p:cNvSpPr>
          <p:nvPr>
            <p:ph sz="half" idx="1"/>
          </p:nvPr>
        </p:nvSpPr>
        <p:spPr>
          <a:xfrm>
            <a:off x="1121664" y="1196752"/>
            <a:ext cx="7859216" cy="4051904"/>
          </a:xfrm>
        </p:spPr>
        <p:txBody>
          <a:bodyPr>
            <a:noAutofit/>
          </a:bodyPr>
          <a:lstStyle/>
          <a:p>
            <a:pPr marL="0" indent="0">
              <a:buNone/>
            </a:pPr>
            <a:r>
              <a:rPr lang="da-DK" sz="2800" b="1" dirty="0">
                <a:latin typeface="Times New Roman" panose="02020603050405020304" pitchFamily="18" charset="0"/>
                <a:cs typeface="Times New Roman" panose="02020603050405020304" pitchFamily="18" charset="0"/>
              </a:rPr>
              <a:t>Økonomi</a:t>
            </a:r>
            <a:endParaRPr lang="da-DK" sz="2000" b="1" dirty="0"/>
          </a:p>
          <a:p>
            <a:pPr marL="0" indent="0">
              <a:buNone/>
            </a:pPr>
            <a:r>
              <a:rPr lang="da-DK" sz="2000" dirty="0"/>
              <a:t>Der er taget udgangspunkt i et årligt privat forbrug på 2.500 KW pr. lejemål</a:t>
            </a:r>
          </a:p>
          <a:p>
            <a:pPr marL="0" indent="0" hangingPunct="0">
              <a:buNone/>
            </a:pPr>
            <a:endParaRPr lang="da-DK" sz="2000" kern="2000" spc="20" dirty="0">
              <a:solidFill>
                <a:srgbClr val="0D0D0D"/>
              </a:solidFill>
              <a:ea typeface="Times New Roman" panose="02020603050405020304" pitchFamily="18" charset="0"/>
            </a:endParaRPr>
          </a:p>
          <a:p>
            <a:pPr marL="0" indent="0" hangingPunct="0">
              <a:buNone/>
            </a:pPr>
            <a:r>
              <a:rPr lang="da-DK" sz="2000" kern="2000" spc="20" dirty="0">
                <a:solidFill>
                  <a:srgbClr val="0D0D0D"/>
                </a:solidFill>
                <a:ea typeface="Times New Roman" panose="02020603050405020304" pitchFamily="18" charset="0"/>
              </a:rPr>
              <a:t>Det vil svare til, at hvert lejemål kan opnå en årlig besparelse på elregningen på op til ca. 50 %. Tager man udgangspunkt i et årligt elforbrug på 2.500 kWh pr. lejemål, og en pris pr. KW på 2,2  vil det svare til 229 kr. pr. måned.</a:t>
            </a:r>
          </a:p>
          <a:p>
            <a:pPr hangingPunct="0"/>
            <a:r>
              <a:rPr lang="da-DK" sz="2000" kern="2000" spc="20" dirty="0">
                <a:solidFill>
                  <a:srgbClr val="0D0D0D"/>
                </a:solidFill>
                <a:ea typeface="Times New Roman" panose="02020603050405020304" pitchFamily="18" charset="0"/>
              </a:rPr>
              <a:t>Årlig besparelse ved bi-måler ca. 610 kr. </a:t>
            </a:r>
          </a:p>
          <a:p>
            <a:pPr hangingPunct="0"/>
            <a:endParaRPr lang="da-DK" sz="2000" kern="2000" spc="20" dirty="0">
              <a:solidFill>
                <a:srgbClr val="0D0D0D"/>
              </a:solidFill>
              <a:ea typeface="Times New Roman" panose="02020603050405020304" pitchFamily="18" charset="0"/>
            </a:endParaRPr>
          </a:p>
        </p:txBody>
      </p:sp>
    </p:spTree>
    <p:extLst>
      <p:ext uri="{BB962C8B-B14F-4D97-AF65-F5344CB8AC3E}">
        <p14:creationId xmlns:p14="http://schemas.microsoft.com/office/powerpoint/2010/main" val="25596130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1174C9-B30B-3DD4-FBA2-0F5DF020FC82}"/>
            </a:ext>
          </a:extLst>
        </p:cNvPr>
        <p:cNvGrpSpPr/>
        <p:nvPr/>
      </p:nvGrpSpPr>
      <p:grpSpPr>
        <a:xfrm>
          <a:off x="0" y="0"/>
          <a:ext cx="0" cy="0"/>
          <a:chOff x="0" y="0"/>
          <a:chExt cx="0" cy="0"/>
        </a:xfrm>
      </p:grpSpPr>
      <p:sp>
        <p:nvSpPr>
          <p:cNvPr id="7" name="Titel 6">
            <a:extLst>
              <a:ext uri="{FF2B5EF4-FFF2-40B4-BE49-F238E27FC236}">
                <a16:creationId xmlns:a16="http://schemas.microsoft.com/office/drawing/2014/main" id="{50F13D7D-700F-ABE9-ABFA-2A882AE7103A}"/>
              </a:ext>
            </a:extLst>
          </p:cNvPr>
          <p:cNvSpPr>
            <a:spLocks noGrp="1"/>
          </p:cNvSpPr>
          <p:nvPr>
            <p:ph type="title"/>
          </p:nvPr>
        </p:nvSpPr>
        <p:spPr/>
        <p:txBody>
          <a:bodyPr>
            <a:normAutofit fontScale="90000"/>
          </a:bodyPr>
          <a:lstStyle/>
          <a:p>
            <a:br>
              <a:rPr lang="da-DK" dirty="0"/>
            </a:br>
            <a:r>
              <a:rPr lang="da-DK" dirty="0"/>
              <a:t> </a:t>
            </a:r>
          </a:p>
        </p:txBody>
      </p:sp>
      <p:sp>
        <p:nvSpPr>
          <p:cNvPr id="9" name="Pladsholder til indhold 8">
            <a:extLst>
              <a:ext uri="{FF2B5EF4-FFF2-40B4-BE49-F238E27FC236}">
                <a16:creationId xmlns:a16="http://schemas.microsoft.com/office/drawing/2014/main" id="{78E15191-5699-5AF1-C3C9-BA537770D103}"/>
              </a:ext>
            </a:extLst>
          </p:cNvPr>
          <p:cNvSpPr>
            <a:spLocks noGrp="1"/>
          </p:cNvSpPr>
          <p:nvPr>
            <p:ph sz="half" idx="1"/>
          </p:nvPr>
        </p:nvSpPr>
        <p:spPr>
          <a:xfrm>
            <a:off x="838200" y="1196752"/>
            <a:ext cx="7859216" cy="5661248"/>
          </a:xfrm>
        </p:spPr>
        <p:txBody>
          <a:bodyPr>
            <a:noAutofit/>
          </a:bodyPr>
          <a:lstStyle/>
          <a:p>
            <a:pPr marL="0" indent="0">
              <a:buNone/>
            </a:pPr>
            <a:r>
              <a:rPr lang="da-DK" sz="2800" b="1" dirty="0">
                <a:latin typeface="Times New Roman" panose="02020603050405020304" pitchFamily="18" charset="0"/>
                <a:cs typeface="Times New Roman" panose="02020603050405020304" pitchFamily="18" charset="0"/>
              </a:rPr>
              <a:t>Økonomi</a:t>
            </a:r>
            <a:endParaRPr lang="da-DK" sz="2000" b="1" dirty="0"/>
          </a:p>
          <a:p>
            <a:pPr marL="0" indent="0">
              <a:buNone/>
            </a:pPr>
            <a:endParaRPr lang="da-DK" sz="2000" b="1" dirty="0"/>
          </a:p>
          <a:p>
            <a:pPr marL="0" indent="0">
              <a:buNone/>
            </a:pPr>
            <a:r>
              <a:rPr lang="da-DK" sz="2000" b="1" dirty="0"/>
              <a:t>Fælles forbrug:</a:t>
            </a:r>
          </a:p>
          <a:p>
            <a:pPr marL="0" indent="0">
              <a:buNone/>
            </a:pPr>
            <a:endParaRPr lang="da-DK" sz="2000" dirty="0"/>
          </a:p>
          <a:p>
            <a:pPr marL="0" indent="0">
              <a:buNone/>
            </a:pPr>
            <a:r>
              <a:rPr lang="da-DK" sz="2000" dirty="0"/>
              <a:t>Afd. 142 har et fællesforbrug i 2023 på 45.268 kW</a:t>
            </a:r>
          </a:p>
          <a:p>
            <a:pPr marL="0" indent="0">
              <a:buNone/>
            </a:pPr>
            <a:endParaRPr lang="da-DK" sz="2000" dirty="0"/>
          </a:p>
          <a:p>
            <a:pPr marL="0" indent="0">
              <a:buNone/>
            </a:pPr>
            <a:r>
              <a:rPr lang="da-DK" sz="2000" dirty="0"/>
              <a:t>Forventede besparelse 22.634</a:t>
            </a:r>
          </a:p>
          <a:p>
            <a:pPr marL="0" indent="0">
              <a:buNone/>
            </a:pPr>
            <a:endParaRPr lang="da-DK" sz="2000" dirty="0"/>
          </a:p>
          <a:p>
            <a:pPr marL="0" indent="0">
              <a:buNone/>
            </a:pPr>
            <a:endParaRPr lang="da-DK" sz="2000" b="1" dirty="0"/>
          </a:p>
          <a:p>
            <a:r>
              <a:rPr lang="da-DK" sz="2000" kern="2000" spc="20" dirty="0">
                <a:solidFill>
                  <a:srgbClr val="0D0D0D"/>
                </a:solidFill>
                <a:ea typeface="Times New Roman" panose="02020603050405020304" pitchFamily="18" charset="0"/>
              </a:rPr>
              <a:t>Besparelsen er ikke medtaget i huslejestigningen</a:t>
            </a:r>
            <a:endParaRPr lang="da-DK" sz="2000" dirty="0"/>
          </a:p>
        </p:txBody>
      </p:sp>
      <p:sp>
        <p:nvSpPr>
          <p:cNvPr id="3" name="Titel 6">
            <a:extLst>
              <a:ext uri="{FF2B5EF4-FFF2-40B4-BE49-F238E27FC236}">
                <a16:creationId xmlns:a16="http://schemas.microsoft.com/office/drawing/2014/main" id="{115B7140-4F42-0ADE-2A69-5194D1B42778}"/>
              </a:ext>
            </a:extLst>
          </p:cNvPr>
          <p:cNvSpPr txBox="1">
            <a:spLocks/>
          </p:cNvSpPr>
          <p:nvPr/>
        </p:nvSpPr>
        <p:spPr>
          <a:xfrm>
            <a:off x="1784648" y="1556792"/>
            <a:ext cx="6840760" cy="4176464"/>
          </a:xfrm>
          <a:prstGeom prst="rect">
            <a:avLst/>
          </a:prstGeom>
        </p:spPr>
        <p:txBody>
          <a:bodyPr vert="horz" lIns="0" tIns="0" rIns="0" bIns="0" rtlCol="0" anchor="ctr">
            <a:noAutofit/>
          </a:bodyPr>
          <a:lstStyle>
            <a:lvl1pPr algn="l" defTabSz="914400" rtl="0" eaLnBrk="1" latinLnBrk="0" hangingPunct="1">
              <a:spcBef>
                <a:spcPct val="0"/>
              </a:spcBef>
              <a:buNone/>
              <a:defRPr sz="3800" kern="1200">
                <a:solidFill>
                  <a:schemeClr val="tx1"/>
                </a:solidFill>
                <a:latin typeface="Arial" panose="020B0604020202020204" pitchFamily="34" charset="0"/>
                <a:ea typeface="+mj-ea"/>
                <a:cs typeface="Arial" panose="020B0604020202020204" pitchFamily="34" charset="0"/>
              </a:defRPr>
            </a:lvl1pPr>
          </a:lstStyle>
          <a:p>
            <a:pPr marL="285750" indent="-285750">
              <a:buFont typeface="Arial" panose="020B0604020202020204" pitchFamily="34" charset="0"/>
              <a:buChar char="•"/>
            </a:pPr>
            <a:endParaRPr lang="da-DK" sz="1600" dirty="0"/>
          </a:p>
        </p:txBody>
      </p:sp>
    </p:spTree>
    <p:extLst>
      <p:ext uri="{BB962C8B-B14F-4D97-AF65-F5344CB8AC3E}">
        <p14:creationId xmlns:p14="http://schemas.microsoft.com/office/powerpoint/2010/main" val="13490200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57EE7C-84DD-F953-4A49-9090B8799DAC}"/>
            </a:ext>
          </a:extLst>
        </p:cNvPr>
        <p:cNvGrpSpPr/>
        <p:nvPr/>
      </p:nvGrpSpPr>
      <p:grpSpPr>
        <a:xfrm>
          <a:off x="0" y="0"/>
          <a:ext cx="0" cy="0"/>
          <a:chOff x="0" y="0"/>
          <a:chExt cx="0" cy="0"/>
        </a:xfrm>
      </p:grpSpPr>
      <p:sp>
        <p:nvSpPr>
          <p:cNvPr id="7" name="Titel 6">
            <a:extLst>
              <a:ext uri="{FF2B5EF4-FFF2-40B4-BE49-F238E27FC236}">
                <a16:creationId xmlns:a16="http://schemas.microsoft.com/office/drawing/2014/main" id="{FE14C5F6-E8E5-B379-39FA-644F96CED5C6}"/>
              </a:ext>
            </a:extLst>
          </p:cNvPr>
          <p:cNvSpPr>
            <a:spLocks noGrp="1"/>
          </p:cNvSpPr>
          <p:nvPr>
            <p:ph type="title"/>
          </p:nvPr>
        </p:nvSpPr>
        <p:spPr/>
        <p:txBody>
          <a:bodyPr>
            <a:normAutofit fontScale="90000"/>
          </a:bodyPr>
          <a:lstStyle/>
          <a:p>
            <a:br>
              <a:rPr lang="da-DK" dirty="0"/>
            </a:br>
            <a:r>
              <a:rPr lang="da-DK" dirty="0"/>
              <a:t> </a:t>
            </a:r>
          </a:p>
        </p:txBody>
      </p:sp>
      <p:sp>
        <p:nvSpPr>
          <p:cNvPr id="9" name="Pladsholder til indhold 8">
            <a:extLst>
              <a:ext uri="{FF2B5EF4-FFF2-40B4-BE49-F238E27FC236}">
                <a16:creationId xmlns:a16="http://schemas.microsoft.com/office/drawing/2014/main" id="{B44C0C2D-8E75-E18C-F6FE-41EBE2A484B0}"/>
              </a:ext>
            </a:extLst>
          </p:cNvPr>
          <p:cNvSpPr>
            <a:spLocks noGrp="1"/>
          </p:cNvSpPr>
          <p:nvPr>
            <p:ph sz="half" idx="1"/>
          </p:nvPr>
        </p:nvSpPr>
        <p:spPr>
          <a:xfrm>
            <a:off x="838200" y="1196752"/>
            <a:ext cx="7859216" cy="5661248"/>
          </a:xfrm>
        </p:spPr>
        <p:txBody>
          <a:bodyPr>
            <a:noAutofit/>
          </a:bodyPr>
          <a:lstStyle/>
          <a:p>
            <a:pPr marL="0" indent="0">
              <a:buNone/>
            </a:pPr>
            <a:r>
              <a:rPr lang="da-DK" sz="2800" b="1" dirty="0">
                <a:latin typeface="Times New Roman" panose="02020603050405020304" pitchFamily="18" charset="0"/>
                <a:cs typeface="Times New Roman" panose="02020603050405020304" pitchFamily="18" charset="0"/>
              </a:rPr>
              <a:t>Økonomi</a:t>
            </a:r>
          </a:p>
          <a:p>
            <a:pPr marL="0" indent="0">
              <a:buNone/>
            </a:pPr>
            <a:r>
              <a:rPr lang="da-DK" sz="2000" b="1" dirty="0">
                <a:latin typeface="Times New Roman" panose="02020603050405020304" pitchFamily="18" charset="0"/>
                <a:cs typeface="Times New Roman" panose="02020603050405020304" pitchFamily="18" charset="0"/>
              </a:rPr>
              <a:t>Afd. 142 </a:t>
            </a:r>
          </a:p>
          <a:p>
            <a:pPr marL="0" indent="0">
              <a:buNone/>
            </a:pPr>
            <a:endParaRPr lang="da-DK" sz="2000" b="1" dirty="0">
              <a:latin typeface="Times New Roman" panose="02020603050405020304" pitchFamily="18" charset="0"/>
              <a:cs typeface="Times New Roman" panose="02020603050405020304" pitchFamily="18" charset="0"/>
            </a:endParaRPr>
          </a:p>
          <a:p>
            <a:pPr marL="0" indent="0">
              <a:buNone/>
            </a:pPr>
            <a:r>
              <a:rPr lang="da-DK" sz="2000" dirty="0">
                <a:latin typeface="Times New Roman" panose="02020603050405020304" pitchFamily="18" charset="0"/>
                <a:cs typeface="Times New Roman" panose="02020603050405020304" pitchFamily="18" charset="0"/>
              </a:rPr>
              <a:t>Samlet anlægssum 12.656.558</a:t>
            </a:r>
          </a:p>
          <a:p>
            <a:pPr marL="0" indent="0">
              <a:buNone/>
            </a:pPr>
            <a:r>
              <a:rPr lang="da-DK" sz="2000" dirty="0">
                <a:latin typeface="Times New Roman" panose="02020603050405020304" pitchFamily="18" charset="0"/>
                <a:cs typeface="Times New Roman" panose="02020603050405020304" pitchFamily="18" charset="0"/>
              </a:rPr>
              <a:t>Husleje stigning 11,29%</a:t>
            </a:r>
          </a:p>
          <a:p>
            <a:pPr marL="0" indent="0">
              <a:buNone/>
            </a:pPr>
            <a:r>
              <a:rPr lang="da-DK" sz="2000" dirty="0">
                <a:latin typeface="Times New Roman" panose="02020603050405020304" pitchFamily="18" charset="0"/>
                <a:cs typeface="Times New Roman" panose="02020603050405020304" pitchFamily="18" charset="0"/>
              </a:rPr>
              <a:t>Kr./m</a:t>
            </a:r>
            <a:r>
              <a:rPr lang="da-DK" sz="2000" baseline="30000" dirty="0">
                <a:latin typeface="Times New Roman" panose="02020603050405020304" pitchFamily="18" charset="0"/>
                <a:cs typeface="Times New Roman" panose="02020603050405020304" pitchFamily="18" charset="0"/>
              </a:rPr>
              <a:t>2</a:t>
            </a:r>
            <a:r>
              <a:rPr lang="da-DK" sz="2000" dirty="0">
                <a:latin typeface="Times New Roman" panose="02020603050405020304" pitchFamily="18" charset="0"/>
                <a:cs typeface="Times New Roman" panose="02020603050405020304" pitchFamily="18" charset="0"/>
              </a:rPr>
              <a:t>/år 112</a:t>
            </a:r>
            <a:endParaRPr lang="da-DK" sz="2000" dirty="0"/>
          </a:p>
          <a:p>
            <a:pPr marL="0" indent="0">
              <a:buNone/>
            </a:pPr>
            <a:endParaRPr lang="da-DK" sz="2000" dirty="0">
              <a:latin typeface="Times New Roman" panose="02020603050405020304" pitchFamily="18" charset="0"/>
              <a:cs typeface="Times New Roman" panose="02020603050405020304" pitchFamily="18" charset="0"/>
            </a:endParaRPr>
          </a:p>
        </p:txBody>
      </p:sp>
      <p:sp>
        <p:nvSpPr>
          <p:cNvPr id="3" name="Titel 6">
            <a:extLst>
              <a:ext uri="{FF2B5EF4-FFF2-40B4-BE49-F238E27FC236}">
                <a16:creationId xmlns:a16="http://schemas.microsoft.com/office/drawing/2014/main" id="{B32E299B-1EA6-E80B-5066-469F36A17563}"/>
              </a:ext>
            </a:extLst>
          </p:cNvPr>
          <p:cNvSpPr txBox="1">
            <a:spLocks/>
          </p:cNvSpPr>
          <p:nvPr/>
        </p:nvSpPr>
        <p:spPr>
          <a:xfrm>
            <a:off x="1784648" y="1556792"/>
            <a:ext cx="6840760" cy="4176464"/>
          </a:xfrm>
          <a:prstGeom prst="rect">
            <a:avLst/>
          </a:prstGeom>
        </p:spPr>
        <p:txBody>
          <a:bodyPr vert="horz" lIns="0" tIns="0" rIns="0" bIns="0" rtlCol="0" anchor="ctr">
            <a:noAutofit/>
          </a:bodyPr>
          <a:lstStyle>
            <a:lvl1pPr algn="l" defTabSz="914400" rtl="0" eaLnBrk="1" latinLnBrk="0" hangingPunct="1">
              <a:spcBef>
                <a:spcPct val="0"/>
              </a:spcBef>
              <a:buNone/>
              <a:defRPr sz="3800" kern="1200">
                <a:solidFill>
                  <a:schemeClr val="tx1"/>
                </a:solidFill>
                <a:latin typeface="Arial" panose="020B0604020202020204" pitchFamily="34" charset="0"/>
                <a:ea typeface="+mj-ea"/>
                <a:cs typeface="Arial" panose="020B0604020202020204" pitchFamily="34" charset="0"/>
              </a:defRPr>
            </a:lvl1pPr>
          </a:lstStyle>
          <a:p>
            <a:pPr marL="285750" indent="-285750">
              <a:buFont typeface="Arial" panose="020B0604020202020204" pitchFamily="34" charset="0"/>
              <a:buChar char="•"/>
            </a:pPr>
            <a:endParaRPr lang="da-DK" sz="1600" dirty="0"/>
          </a:p>
        </p:txBody>
      </p:sp>
    </p:spTree>
    <p:extLst>
      <p:ext uri="{BB962C8B-B14F-4D97-AF65-F5344CB8AC3E}">
        <p14:creationId xmlns:p14="http://schemas.microsoft.com/office/powerpoint/2010/main" val="15278154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6"/>
          <p:cNvSpPr txBox="1">
            <a:spLocks/>
          </p:cNvSpPr>
          <p:nvPr/>
        </p:nvSpPr>
        <p:spPr>
          <a:xfrm>
            <a:off x="838201" y="1465089"/>
            <a:ext cx="4532569" cy="4031728"/>
          </a:xfrm>
          <a:prstGeom prst="rect">
            <a:avLst/>
          </a:prstGeom>
        </p:spPr>
        <p:txBody>
          <a:bodyPr vert="horz" lIns="0" tIns="0" rIns="0" bIns="0" rtlCol="0" anchor="ctr">
            <a:noAutofit/>
          </a:bodyPr>
          <a:lstStyle>
            <a:lvl1pPr algn="l" defTabSz="914400" rtl="0" eaLnBrk="1" latinLnBrk="0" hangingPunct="1">
              <a:spcBef>
                <a:spcPct val="0"/>
              </a:spcBef>
              <a:buNone/>
              <a:defRPr sz="3800" kern="1200">
                <a:solidFill>
                  <a:schemeClr val="tx1"/>
                </a:solidFill>
                <a:latin typeface="Arial" panose="020B0604020202020204" pitchFamily="34" charset="0"/>
                <a:ea typeface="+mj-ea"/>
                <a:cs typeface="Arial" panose="020B0604020202020204" pitchFamily="34" charset="0"/>
              </a:defRPr>
            </a:lvl1pPr>
          </a:lstStyle>
          <a:p>
            <a:endParaRPr lang="da-DK" sz="1200" dirty="0"/>
          </a:p>
        </p:txBody>
      </p:sp>
      <p:sp>
        <p:nvSpPr>
          <p:cNvPr id="6" name="Titel 5">
            <a:extLst>
              <a:ext uri="{FF2B5EF4-FFF2-40B4-BE49-F238E27FC236}">
                <a16:creationId xmlns:a16="http://schemas.microsoft.com/office/drawing/2014/main" id="{5A93B413-454F-4529-BD44-68B9FCA127C0}"/>
              </a:ext>
            </a:extLst>
          </p:cNvPr>
          <p:cNvSpPr>
            <a:spLocks noGrp="1"/>
          </p:cNvSpPr>
          <p:nvPr>
            <p:ph type="title"/>
          </p:nvPr>
        </p:nvSpPr>
        <p:spPr/>
        <p:txBody>
          <a:bodyPr>
            <a:normAutofit fontScale="90000"/>
          </a:bodyPr>
          <a:lstStyle/>
          <a:p>
            <a:endParaRPr lang="da-DK" sz="3200" dirty="0">
              <a:latin typeface="Times New Roman" panose="02020603050405020304" pitchFamily="18" charset="0"/>
              <a:cs typeface="Times New Roman" panose="02020603050405020304" pitchFamily="18" charset="0"/>
            </a:endParaRPr>
          </a:p>
        </p:txBody>
      </p:sp>
      <p:sp>
        <p:nvSpPr>
          <p:cNvPr id="13" name="Tekstfelt 12">
            <a:extLst>
              <a:ext uri="{FF2B5EF4-FFF2-40B4-BE49-F238E27FC236}">
                <a16:creationId xmlns:a16="http://schemas.microsoft.com/office/drawing/2014/main" id="{D692380D-1390-4D32-884F-0F58CF3DB032}"/>
              </a:ext>
            </a:extLst>
          </p:cNvPr>
          <p:cNvSpPr txBox="1"/>
          <p:nvPr/>
        </p:nvSpPr>
        <p:spPr>
          <a:xfrm>
            <a:off x="838200" y="1449359"/>
            <a:ext cx="8229600" cy="2277547"/>
          </a:xfrm>
          <a:prstGeom prst="rect">
            <a:avLst/>
          </a:prstGeom>
          <a:noFill/>
        </p:spPr>
        <p:txBody>
          <a:bodyPr wrap="square">
            <a:spAutoFit/>
          </a:bodyPr>
          <a:lstStyle/>
          <a:p>
            <a:pPr marL="285750" indent="-285750" eaLnBrk="0" fontAlgn="base" hangingPunct="0">
              <a:spcBef>
                <a:spcPct val="0"/>
              </a:spcBef>
              <a:spcAft>
                <a:spcPct val="0"/>
              </a:spcAft>
              <a:buFont typeface="Arial" panose="020B0604020202020204" pitchFamily="34" charset="0"/>
              <a:buChar char="•"/>
            </a:pPr>
            <a:r>
              <a:rPr lang="da-DK" altLang="da-DK"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Afd. 142 </a:t>
            </a:r>
          </a:p>
          <a:p>
            <a:pPr marL="285750" indent="-285750" eaLnBrk="0" fontAlgn="base" hangingPunct="0">
              <a:spcBef>
                <a:spcPct val="0"/>
              </a:spcBef>
              <a:spcAft>
                <a:spcPct val="0"/>
              </a:spcAft>
              <a:buFont typeface="Arial" panose="020B0604020202020204" pitchFamily="34" charset="0"/>
              <a:buChar char="•"/>
            </a:pPr>
            <a:endParaRPr lang="da-DK" altLang="da-DK"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endParaRPr>
          </a:p>
          <a:p>
            <a:pPr marL="285750" indent="-285750" eaLnBrk="0" fontAlgn="base" hangingPunct="0">
              <a:spcBef>
                <a:spcPct val="0"/>
              </a:spcBef>
              <a:spcAft>
                <a:spcPct val="0"/>
              </a:spcAft>
              <a:buFont typeface="Arial" panose="020B0604020202020204" pitchFamily="34" charset="0"/>
              <a:buChar char="•"/>
            </a:pPr>
            <a:r>
              <a:rPr lang="da-DK" altLang="da-DK"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Den samlede anskaffelsessum for etablering af solceller inkl. batteriløsning, bi-måler og renovering tagkonstruktionen er på kr. 12.656.558  inkl. moms og omkostninger.</a:t>
            </a:r>
          </a:p>
          <a:p>
            <a:pPr marL="285750" indent="-285750" eaLnBrk="0" fontAlgn="base" hangingPunct="0">
              <a:spcBef>
                <a:spcPct val="0"/>
              </a:spcBef>
              <a:spcAft>
                <a:spcPct val="0"/>
              </a:spcAft>
              <a:buFont typeface="Arial" panose="020B0604020202020204" pitchFamily="34" charset="0"/>
              <a:buChar char="•"/>
            </a:pPr>
            <a:endParaRPr lang="da-DK" altLang="da-DK" sz="800" dirty="0">
              <a:solidFill>
                <a:srgbClr val="0D0D0D"/>
              </a:solidFill>
              <a:latin typeface="Times New Roman" panose="02020603050405020304" pitchFamily="18" charset="0"/>
              <a:cs typeface="Times New Roman" panose="02020603050405020304" pitchFamily="18" charset="0"/>
            </a:endParaRPr>
          </a:p>
          <a:p>
            <a:pPr marL="285750" indent="-285750" eaLnBrk="0" fontAlgn="base" hangingPunct="0">
              <a:spcBef>
                <a:spcPct val="0"/>
              </a:spcBef>
              <a:spcAft>
                <a:spcPct val="0"/>
              </a:spcAft>
              <a:buFont typeface="Arial" panose="020B0604020202020204" pitchFamily="34" charset="0"/>
              <a:buChar char="•"/>
            </a:pPr>
            <a:endParaRPr lang="da-DK" altLang="da-DK" sz="800" dirty="0">
              <a:solidFill>
                <a:srgbClr val="0D0D0D"/>
              </a:solidFill>
              <a:latin typeface="Times New Roman" panose="02020603050405020304" pitchFamily="18" charset="0"/>
              <a:cs typeface="Times New Roman" panose="02020603050405020304" pitchFamily="18" charset="0"/>
            </a:endParaRPr>
          </a:p>
          <a:p>
            <a:pPr marL="285750" indent="-285750" eaLnBrk="0" fontAlgn="base" hangingPunct="0">
              <a:spcBef>
                <a:spcPct val="0"/>
              </a:spcBef>
              <a:spcAft>
                <a:spcPct val="0"/>
              </a:spcAft>
              <a:buFont typeface="Arial" panose="020B0604020202020204" pitchFamily="34" charset="0"/>
              <a:buChar char="•"/>
            </a:pPr>
            <a:r>
              <a:rPr lang="da-DK" altLang="da-DK"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Huslejestigningen ved hjemtagelse af 30-årigt realkreditlån, udgør 11,29 % svarende til 112 kr. per m</a:t>
            </a:r>
            <a:r>
              <a:rPr lang="da-DK" altLang="da-DK" baseline="300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2</a:t>
            </a:r>
            <a:r>
              <a:rPr lang="da-DK" altLang="da-DK"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endParaRPr lang="da-DK" altLang="da-DK" sz="800" dirty="0">
              <a:latin typeface="Times New Roman" panose="02020603050405020304" pitchFamily="18" charset="0"/>
              <a:cs typeface="Times New Roman" panose="02020603050405020304" pitchFamily="18" charset="0"/>
            </a:endParaRPr>
          </a:p>
        </p:txBody>
      </p:sp>
      <p:graphicFrame>
        <p:nvGraphicFramePr>
          <p:cNvPr id="2" name="Tabel 1">
            <a:extLst>
              <a:ext uri="{FF2B5EF4-FFF2-40B4-BE49-F238E27FC236}">
                <a16:creationId xmlns:a16="http://schemas.microsoft.com/office/drawing/2014/main" id="{C8DEF92F-0521-EFB4-11A7-8792CC195E77}"/>
              </a:ext>
            </a:extLst>
          </p:cNvPr>
          <p:cNvGraphicFramePr>
            <a:graphicFrameLocks noGrp="1"/>
          </p:cNvGraphicFramePr>
          <p:nvPr>
            <p:extLst>
              <p:ext uri="{D42A27DB-BD31-4B8C-83A1-F6EECF244321}">
                <p14:modId xmlns:p14="http://schemas.microsoft.com/office/powerpoint/2010/main" val="2804694753"/>
              </p:ext>
            </p:extLst>
          </p:nvPr>
        </p:nvGraphicFramePr>
        <p:xfrm>
          <a:off x="1064568" y="4382266"/>
          <a:ext cx="8070288" cy="2032861"/>
        </p:xfrm>
        <a:graphic>
          <a:graphicData uri="http://schemas.openxmlformats.org/drawingml/2006/table">
            <a:tbl>
              <a:tblPr firstRow="1" firstCol="1" bandRow="1">
                <a:tableStyleId>{5C22544A-7EE6-4342-B048-85BDC9FD1C3A}</a:tableStyleId>
              </a:tblPr>
              <a:tblGrid>
                <a:gridCol w="3091914">
                  <a:extLst>
                    <a:ext uri="{9D8B030D-6E8A-4147-A177-3AD203B41FA5}">
                      <a16:colId xmlns:a16="http://schemas.microsoft.com/office/drawing/2014/main" val="3803993909"/>
                    </a:ext>
                  </a:extLst>
                </a:gridCol>
                <a:gridCol w="1809542">
                  <a:extLst>
                    <a:ext uri="{9D8B030D-6E8A-4147-A177-3AD203B41FA5}">
                      <a16:colId xmlns:a16="http://schemas.microsoft.com/office/drawing/2014/main" val="2103101067"/>
                    </a:ext>
                  </a:extLst>
                </a:gridCol>
                <a:gridCol w="3168832">
                  <a:extLst>
                    <a:ext uri="{9D8B030D-6E8A-4147-A177-3AD203B41FA5}">
                      <a16:colId xmlns:a16="http://schemas.microsoft.com/office/drawing/2014/main" val="2077428183"/>
                    </a:ext>
                  </a:extLst>
                </a:gridCol>
              </a:tblGrid>
              <a:tr h="509516">
                <a:tc>
                  <a:txBody>
                    <a:bodyPr/>
                    <a:lstStyle/>
                    <a:p>
                      <a:pPr algn="ctr" fontAlgn="auto" hangingPunct="1"/>
                      <a:r>
                        <a:rPr lang="da-DK" sz="800" kern="0" spc="0" dirty="0">
                          <a:effectLst/>
                        </a:rPr>
                        <a:t>Boligtype</a:t>
                      </a:r>
                      <a:endParaRPr lang="da-DK" sz="800" kern="2000" spc="20" dirty="0">
                        <a:solidFill>
                          <a:srgbClr val="0D0D0D"/>
                        </a:solidFill>
                        <a:effectLst/>
                        <a:latin typeface="Arial" panose="020B0604020202020204" pitchFamily="34" charset="0"/>
                        <a:ea typeface="Times New Roman" panose="02020603050405020304" pitchFamily="18" charset="0"/>
                      </a:endParaRPr>
                    </a:p>
                  </a:txBody>
                  <a:tcPr marL="32776" marR="32776" marT="0" marB="0" anchor="b"/>
                </a:tc>
                <a:tc>
                  <a:txBody>
                    <a:bodyPr/>
                    <a:lstStyle/>
                    <a:p>
                      <a:pPr algn="ctr" fontAlgn="auto" hangingPunct="1"/>
                      <a:r>
                        <a:rPr lang="da-DK" sz="800" kern="0" spc="0" dirty="0">
                          <a:effectLst/>
                        </a:rPr>
                        <a:t>M</a:t>
                      </a:r>
                      <a:r>
                        <a:rPr lang="da-DK" sz="800" kern="0" spc="0" baseline="30000" dirty="0">
                          <a:effectLst/>
                        </a:rPr>
                        <a:t>2</a:t>
                      </a:r>
                      <a:endParaRPr lang="da-DK" sz="800" kern="2000" spc="20" dirty="0">
                        <a:solidFill>
                          <a:srgbClr val="0D0D0D"/>
                        </a:solidFill>
                        <a:effectLst/>
                        <a:latin typeface="Arial" panose="020B0604020202020204" pitchFamily="34" charset="0"/>
                        <a:ea typeface="Times New Roman" panose="02020603050405020304" pitchFamily="18" charset="0"/>
                      </a:endParaRPr>
                    </a:p>
                  </a:txBody>
                  <a:tcPr marL="32776" marR="32776" marT="0" marB="0" anchor="b"/>
                </a:tc>
                <a:tc>
                  <a:txBody>
                    <a:bodyPr/>
                    <a:lstStyle/>
                    <a:p>
                      <a:pPr algn="ctr" fontAlgn="auto" hangingPunct="1"/>
                      <a:r>
                        <a:rPr lang="da-DK" sz="800" kern="0" spc="0" dirty="0">
                          <a:effectLst/>
                        </a:rPr>
                        <a:t>Forventet huslejestigning </a:t>
                      </a:r>
                      <a:endParaRPr lang="da-DK" sz="800" kern="2000" spc="20" dirty="0">
                        <a:solidFill>
                          <a:srgbClr val="0D0D0D"/>
                        </a:solidFill>
                        <a:effectLst/>
                        <a:latin typeface="Arial" panose="020B0604020202020204" pitchFamily="34" charset="0"/>
                        <a:ea typeface="Times New Roman" panose="02020603050405020304" pitchFamily="18" charset="0"/>
                      </a:endParaRPr>
                    </a:p>
                  </a:txBody>
                  <a:tcPr marL="32776" marR="32776" marT="0" marB="0" anchor="b"/>
                </a:tc>
                <a:extLst>
                  <a:ext uri="{0D108BD9-81ED-4DB2-BD59-A6C34878D82A}">
                    <a16:rowId xmlns:a16="http://schemas.microsoft.com/office/drawing/2014/main" val="543187326"/>
                  </a:ext>
                </a:extLst>
              </a:tr>
              <a:tr h="304669">
                <a:tc>
                  <a:txBody>
                    <a:bodyPr/>
                    <a:lstStyle/>
                    <a:p>
                      <a:pPr algn="ctr" fontAlgn="auto" hangingPunct="1"/>
                      <a:r>
                        <a:rPr lang="da-DK" sz="800" kern="0" spc="0" dirty="0">
                          <a:effectLst/>
                        </a:rPr>
                        <a:t>2 rums bolig</a:t>
                      </a:r>
                      <a:endParaRPr lang="da-DK" sz="800" kern="2000" spc="20" dirty="0">
                        <a:solidFill>
                          <a:srgbClr val="0D0D0D"/>
                        </a:solidFill>
                        <a:effectLst/>
                        <a:latin typeface="Arial" panose="020B0604020202020204" pitchFamily="34" charset="0"/>
                        <a:ea typeface="Times New Roman" panose="02020603050405020304" pitchFamily="18" charset="0"/>
                      </a:endParaRPr>
                    </a:p>
                  </a:txBody>
                  <a:tcPr marL="32776" marR="32776" marT="0" marB="0" anchor="b"/>
                </a:tc>
                <a:tc>
                  <a:txBody>
                    <a:bodyPr/>
                    <a:lstStyle/>
                    <a:p>
                      <a:pPr algn="ctr" fontAlgn="auto" hangingPunct="1"/>
                      <a:r>
                        <a:rPr lang="da-DK" sz="800" kern="0" spc="0" dirty="0">
                          <a:effectLst/>
                        </a:rPr>
                        <a:t>67,4</a:t>
                      </a:r>
                      <a:endParaRPr lang="da-DK" sz="800" kern="2000" spc="20" dirty="0">
                        <a:solidFill>
                          <a:srgbClr val="0D0D0D"/>
                        </a:solidFill>
                        <a:effectLst/>
                        <a:latin typeface="Arial" panose="020B0604020202020204" pitchFamily="34" charset="0"/>
                        <a:ea typeface="Times New Roman" panose="02020603050405020304" pitchFamily="18" charset="0"/>
                      </a:endParaRPr>
                    </a:p>
                  </a:txBody>
                  <a:tcPr marL="32776" marR="32776" marT="0" marB="0" anchor="b"/>
                </a:tc>
                <a:tc>
                  <a:txBody>
                    <a:bodyPr/>
                    <a:lstStyle/>
                    <a:p>
                      <a:pPr algn="ctr" fontAlgn="auto" hangingPunct="1"/>
                      <a:r>
                        <a:rPr lang="da-DK" sz="800" kern="0" spc="0" dirty="0">
                          <a:effectLst/>
                        </a:rPr>
                        <a:t> 629 kr./måned </a:t>
                      </a:r>
                      <a:endParaRPr lang="da-DK" sz="800" kern="2000" spc="20" dirty="0">
                        <a:solidFill>
                          <a:srgbClr val="0D0D0D"/>
                        </a:solidFill>
                        <a:effectLst/>
                        <a:latin typeface="Arial" panose="020B0604020202020204" pitchFamily="34" charset="0"/>
                        <a:ea typeface="Times New Roman" panose="02020603050405020304" pitchFamily="18" charset="0"/>
                      </a:endParaRPr>
                    </a:p>
                  </a:txBody>
                  <a:tcPr marL="32776" marR="32776" marT="0" marB="0" anchor="b"/>
                </a:tc>
                <a:extLst>
                  <a:ext uri="{0D108BD9-81ED-4DB2-BD59-A6C34878D82A}">
                    <a16:rowId xmlns:a16="http://schemas.microsoft.com/office/drawing/2014/main" val="2772526256"/>
                  </a:ext>
                </a:extLst>
              </a:tr>
              <a:tr h="304669">
                <a:tc>
                  <a:txBody>
                    <a:bodyPr/>
                    <a:lstStyle/>
                    <a:p>
                      <a:pPr algn="ctr" fontAlgn="auto" hangingPunct="1"/>
                      <a:r>
                        <a:rPr lang="da-DK" sz="800" kern="0" spc="0" dirty="0">
                          <a:effectLst/>
                        </a:rPr>
                        <a:t>2 rums bolig</a:t>
                      </a:r>
                      <a:endParaRPr lang="da-DK" sz="800" kern="2000" spc="20" dirty="0">
                        <a:solidFill>
                          <a:srgbClr val="0D0D0D"/>
                        </a:solidFill>
                        <a:effectLst/>
                        <a:latin typeface="Arial" panose="020B0604020202020204" pitchFamily="34" charset="0"/>
                        <a:ea typeface="Times New Roman" panose="02020603050405020304" pitchFamily="18" charset="0"/>
                      </a:endParaRPr>
                    </a:p>
                  </a:txBody>
                  <a:tcPr marL="32776" marR="32776" marT="0" marB="0" anchor="b"/>
                </a:tc>
                <a:tc>
                  <a:txBody>
                    <a:bodyPr/>
                    <a:lstStyle/>
                    <a:p>
                      <a:pPr algn="ctr" fontAlgn="auto" hangingPunct="1"/>
                      <a:r>
                        <a:rPr lang="da-DK" sz="800" kern="0" spc="0" dirty="0">
                          <a:effectLst/>
                        </a:rPr>
                        <a:t>70,3</a:t>
                      </a:r>
                      <a:endParaRPr lang="da-DK" sz="800" kern="2000" spc="20" dirty="0">
                        <a:solidFill>
                          <a:srgbClr val="0D0D0D"/>
                        </a:solidFill>
                        <a:effectLst/>
                        <a:latin typeface="Arial" panose="020B0604020202020204" pitchFamily="34" charset="0"/>
                        <a:ea typeface="Times New Roman" panose="02020603050405020304" pitchFamily="18" charset="0"/>
                      </a:endParaRPr>
                    </a:p>
                  </a:txBody>
                  <a:tcPr marL="32776" marR="32776" marT="0" marB="0" anchor="b"/>
                </a:tc>
                <a:tc>
                  <a:txBody>
                    <a:bodyPr/>
                    <a:lstStyle/>
                    <a:p>
                      <a:pPr algn="ctr" fontAlgn="auto" hangingPunct="1"/>
                      <a:r>
                        <a:rPr lang="da-DK" sz="800" kern="0" spc="0" dirty="0">
                          <a:effectLst/>
                        </a:rPr>
                        <a:t> 656 kr./måned </a:t>
                      </a:r>
                      <a:endParaRPr lang="da-DK" sz="800" kern="2000" spc="20" dirty="0">
                        <a:solidFill>
                          <a:srgbClr val="0D0D0D"/>
                        </a:solidFill>
                        <a:effectLst/>
                        <a:latin typeface="Arial" panose="020B0604020202020204" pitchFamily="34" charset="0"/>
                        <a:ea typeface="Times New Roman" panose="02020603050405020304" pitchFamily="18" charset="0"/>
                      </a:endParaRPr>
                    </a:p>
                  </a:txBody>
                  <a:tcPr marL="32776" marR="32776" marT="0" marB="0" anchor="b"/>
                </a:tc>
                <a:extLst>
                  <a:ext uri="{0D108BD9-81ED-4DB2-BD59-A6C34878D82A}">
                    <a16:rowId xmlns:a16="http://schemas.microsoft.com/office/drawing/2014/main" val="907234808"/>
                  </a:ext>
                </a:extLst>
              </a:tr>
              <a:tr h="304669">
                <a:tc>
                  <a:txBody>
                    <a:bodyPr/>
                    <a:lstStyle/>
                    <a:p>
                      <a:pPr algn="ctr" fontAlgn="auto" hangingPunct="1"/>
                      <a:r>
                        <a:rPr lang="da-DK" sz="800" kern="0" spc="0" dirty="0">
                          <a:effectLst/>
                        </a:rPr>
                        <a:t>3 rums bolig</a:t>
                      </a:r>
                      <a:endParaRPr lang="da-DK" sz="800" kern="2000" spc="20" dirty="0">
                        <a:solidFill>
                          <a:srgbClr val="0D0D0D"/>
                        </a:solidFill>
                        <a:effectLst/>
                        <a:latin typeface="Arial" panose="020B0604020202020204" pitchFamily="34" charset="0"/>
                        <a:ea typeface="Times New Roman" panose="02020603050405020304" pitchFamily="18" charset="0"/>
                      </a:endParaRPr>
                    </a:p>
                  </a:txBody>
                  <a:tcPr marL="32776" marR="32776" marT="0" marB="0" anchor="b"/>
                </a:tc>
                <a:tc>
                  <a:txBody>
                    <a:bodyPr/>
                    <a:lstStyle/>
                    <a:p>
                      <a:pPr algn="ctr" fontAlgn="auto" hangingPunct="1"/>
                      <a:r>
                        <a:rPr lang="da-DK" sz="800" kern="0" spc="0" dirty="0">
                          <a:effectLst/>
                        </a:rPr>
                        <a:t>77,0</a:t>
                      </a:r>
                      <a:endParaRPr lang="da-DK" sz="800" kern="2000" spc="20" dirty="0">
                        <a:solidFill>
                          <a:srgbClr val="0D0D0D"/>
                        </a:solidFill>
                        <a:effectLst/>
                        <a:latin typeface="Arial" panose="020B0604020202020204" pitchFamily="34" charset="0"/>
                        <a:ea typeface="Times New Roman" panose="02020603050405020304" pitchFamily="18" charset="0"/>
                      </a:endParaRPr>
                    </a:p>
                  </a:txBody>
                  <a:tcPr marL="32776" marR="32776" marT="0" marB="0" anchor="b"/>
                </a:tc>
                <a:tc>
                  <a:txBody>
                    <a:bodyPr/>
                    <a:lstStyle/>
                    <a:p>
                      <a:pPr algn="ctr" fontAlgn="auto" hangingPunct="1"/>
                      <a:r>
                        <a:rPr lang="da-DK" sz="800" kern="0" spc="0" dirty="0">
                          <a:effectLst/>
                        </a:rPr>
                        <a:t> 718 kr./måned </a:t>
                      </a:r>
                      <a:endParaRPr lang="da-DK" sz="800" kern="2000" spc="20" dirty="0">
                        <a:solidFill>
                          <a:srgbClr val="0D0D0D"/>
                        </a:solidFill>
                        <a:effectLst/>
                        <a:latin typeface="Arial" panose="020B0604020202020204" pitchFamily="34" charset="0"/>
                        <a:ea typeface="Times New Roman" panose="02020603050405020304" pitchFamily="18" charset="0"/>
                      </a:endParaRPr>
                    </a:p>
                  </a:txBody>
                  <a:tcPr marL="32776" marR="32776" marT="0" marB="0" anchor="b"/>
                </a:tc>
                <a:extLst>
                  <a:ext uri="{0D108BD9-81ED-4DB2-BD59-A6C34878D82A}">
                    <a16:rowId xmlns:a16="http://schemas.microsoft.com/office/drawing/2014/main" val="3679344783"/>
                  </a:ext>
                </a:extLst>
              </a:tr>
              <a:tr h="304669">
                <a:tc>
                  <a:txBody>
                    <a:bodyPr/>
                    <a:lstStyle/>
                    <a:p>
                      <a:pPr algn="ctr" fontAlgn="auto" hangingPunct="1"/>
                      <a:r>
                        <a:rPr lang="da-DK" sz="800" kern="0" spc="0" dirty="0">
                          <a:effectLst/>
                        </a:rPr>
                        <a:t>3 rums bolig</a:t>
                      </a:r>
                      <a:endParaRPr lang="da-DK" sz="800" kern="2000" spc="20" dirty="0">
                        <a:solidFill>
                          <a:srgbClr val="0D0D0D"/>
                        </a:solidFill>
                        <a:effectLst/>
                        <a:latin typeface="Arial" panose="020B0604020202020204" pitchFamily="34" charset="0"/>
                        <a:ea typeface="Times New Roman" panose="02020603050405020304" pitchFamily="18" charset="0"/>
                      </a:endParaRPr>
                    </a:p>
                  </a:txBody>
                  <a:tcPr marL="32776" marR="32776" marT="0" marB="0" anchor="b"/>
                </a:tc>
                <a:tc>
                  <a:txBody>
                    <a:bodyPr/>
                    <a:lstStyle/>
                    <a:p>
                      <a:pPr algn="ctr" fontAlgn="auto" hangingPunct="1"/>
                      <a:r>
                        <a:rPr lang="da-DK" sz="800" kern="0" spc="0" dirty="0">
                          <a:effectLst/>
                        </a:rPr>
                        <a:t>88,7</a:t>
                      </a:r>
                      <a:endParaRPr lang="da-DK" sz="800" kern="2000" spc="20" dirty="0">
                        <a:solidFill>
                          <a:srgbClr val="0D0D0D"/>
                        </a:solidFill>
                        <a:effectLst/>
                        <a:latin typeface="Arial" panose="020B0604020202020204" pitchFamily="34" charset="0"/>
                        <a:ea typeface="Times New Roman" panose="02020603050405020304" pitchFamily="18" charset="0"/>
                      </a:endParaRPr>
                    </a:p>
                  </a:txBody>
                  <a:tcPr marL="32776" marR="32776" marT="0" marB="0" anchor="b"/>
                </a:tc>
                <a:tc>
                  <a:txBody>
                    <a:bodyPr/>
                    <a:lstStyle/>
                    <a:p>
                      <a:pPr algn="ctr" fontAlgn="auto" hangingPunct="1"/>
                      <a:r>
                        <a:rPr lang="da-DK" sz="800" kern="0" spc="0" dirty="0">
                          <a:effectLst/>
                        </a:rPr>
                        <a:t> 827 kr./måned </a:t>
                      </a:r>
                      <a:endParaRPr lang="da-DK" sz="800" kern="2000" spc="20" dirty="0">
                        <a:solidFill>
                          <a:srgbClr val="0D0D0D"/>
                        </a:solidFill>
                        <a:effectLst/>
                        <a:latin typeface="Arial" panose="020B0604020202020204" pitchFamily="34" charset="0"/>
                        <a:ea typeface="Times New Roman" panose="02020603050405020304" pitchFamily="18" charset="0"/>
                      </a:endParaRPr>
                    </a:p>
                  </a:txBody>
                  <a:tcPr marL="32776" marR="32776" marT="0" marB="0" anchor="b"/>
                </a:tc>
                <a:extLst>
                  <a:ext uri="{0D108BD9-81ED-4DB2-BD59-A6C34878D82A}">
                    <a16:rowId xmlns:a16="http://schemas.microsoft.com/office/drawing/2014/main" val="1175336969"/>
                  </a:ext>
                </a:extLst>
              </a:tr>
              <a:tr h="304669">
                <a:tc>
                  <a:txBody>
                    <a:bodyPr/>
                    <a:lstStyle/>
                    <a:p>
                      <a:pPr algn="ctr" fontAlgn="auto" hangingPunct="1"/>
                      <a:r>
                        <a:rPr lang="da-DK" sz="800" kern="0" spc="0" dirty="0">
                          <a:effectLst/>
                        </a:rPr>
                        <a:t>4 rums bolig</a:t>
                      </a:r>
                      <a:endParaRPr lang="da-DK" sz="800" kern="2000" spc="20" dirty="0">
                        <a:solidFill>
                          <a:srgbClr val="0D0D0D"/>
                        </a:solidFill>
                        <a:effectLst/>
                        <a:latin typeface="Arial" panose="020B0604020202020204" pitchFamily="34" charset="0"/>
                        <a:ea typeface="Times New Roman" panose="02020603050405020304" pitchFamily="18" charset="0"/>
                      </a:endParaRPr>
                    </a:p>
                  </a:txBody>
                  <a:tcPr marL="32776" marR="32776" marT="0" marB="0" anchor="b"/>
                </a:tc>
                <a:tc>
                  <a:txBody>
                    <a:bodyPr/>
                    <a:lstStyle/>
                    <a:p>
                      <a:pPr algn="ctr" fontAlgn="auto" hangingPunct="1"/>
                      <a:r>
                        <a:rPr lang="da-DK" sz="800" kern="0" spc="0" dirty="0">
                          <a:effectLst/>
                        </a:rPr>
                        <a:t>90,7</a:t>
                      </a:r>
                      <a:endParaRPr lang="da-DK" sz="800" kern="2000" spc="20" dirty="0">
                        <a:solidFill>
                          <a:srgbClr val="0D0D0D"/>
                        </a:solidFill>
                        <a:effectLst/>
                        <a:latin typeface="Arial" panose="020B0604020202020204" pitchFamily="34" charset="0"/>
                        <a:ea typeface="Times New Roman" panose="02020603050405020304" pitchFamily="18" charset="0"/>
                      </a:endParaRPr>
                    </a:p>
                  </a:txBody>
                  <a:tcPr marL="32776" marR="32776" marT="0" marB="0" anchor="b"/>
                </a:tc>
                <a:tc>
                  <a:txBody>
                    <a:bodyPr/>
                    <a:lstStyle/>
                    <a:p>
                      <a:pPr algn="ctr" fontAlgn="auto" hangingPunct="1"/>
                      <a:r>
                        <a:rPr lang="da-DK" sz="800" kern="0" spc="0" dirty="0">
                          <a:effectLst/>
                        </a:rPr>
                        <a:t> 846 kr./måned </a:t>
                      </a:r>
                      <a:endParaRPr lang="da-DK" sz="800" kern="2000" spc="20" dirty="0">
                        <a:solidFill>
                          <a:srgbClr val="0D0D0D"/>
                        </a:solidFill>
                        <a:effectLst/>
                        <a:latin typeface="Arial" panose="020B0604020202020204" pitchFamily="34" charset="0"/>
                        <a:ea typeface="Times New Roman" panose="02020603050405020304" pitchFamily="18" charset="0"/>
                      </a:endParaRPr>
                    </a:p>
                  </a:txBody>
                  <a:tcPr marL="32776" marR="32776" marT="0" marB="0" anchor="b"/>
                </a:tc>
                <a:extLst>
                  <a:ext uri="{0D108BD9-81ED-4DB2-BD59-A6C34878D82A}">
                    <a16:rowId xmlns:a16="http://schemas.microsoft.com/office/drawing/2014/main" val="2490218631"/>
                  </a:ext>
                </a:extLst>
              </a:tr>
            </a:tbl>
          </a:graphicData>
        </a:graphic>
      </p:graphicFrame>
    </p:spTree>
    <p:extLst>
      <p:ext uri="{BB962C8B-B14F-4D97-AF65-F5344CB8AC3E}">
        <p14:creationId xmlns:p14="http://schemas.microsoft.com/office/powerpoint/2010/main" val="42180570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531994C-A8F6-C1A9-A4E6-DB34F16347D9}"/>
              </a:ext>
            </a:extLst>
          </p:cNvPr>
          <p:cNvSpPr>
            <a:spLocks noGrp="1"/>
          </p:cNvSpPr>
          <p:nvPr>
            <p:ph type="title"/>
          </p:nvPr>
        </p:nvSpPr>
        <p:spPr/>
        <p:txBody>
          <a:bodyPr/>
          <a:lstStyle/>
          <a:p>
            <a:endParaRPr lang="da-DK"/>
          </a:p>
        </p:txBody>
      </p:sp>
      <p:sp>
        <p:nvSpPr>
          <p:cNvPr id="5" name="Pladsholder til dato 4">
            <a:extLst>
              <a:ext uri="{FF2B5EF4-FFF2-40B4-BE49-F238E27FC236}">
                <a16:creationId xmlns:a16="http://schemas.microsoft.com/office/drawing/2014/main" id="{48539DF6-EA2C-62D3-5BF2-99E95ED3020E}"/>
              </a:ext>
            </a:extLst>
          </p:cNvPr>
          <p:cNvSpPr>
            <a:spLocks noGrp="1"/>
          </p:cNvSpPr>
          <p:nvPr>
            <p:ph type="dt" sz="half" idx="10"/>
          </p:nvPr>
        </p:nvSpPr>
        <p:spPr/>
        <p:txBody>
          <a:bodyPr/>
          <a:lstStyle/>
          <a:p>
            <a:fld id="{9DD83EEB-D16A-45F4-8CDB-5625289ABF27}" type="datetime1">
              <a:rPr lang="da-DK" smtClean="0"/>
              <a:t>21-11-2024</a:t>
            </a:fld>
            <a:endParaRPr lang="da-DK"/>
          </a:p>
        </p:txBody>
      </p:sp>
      <p:sp>
        <p:nvSpPr>
          <p:cNvPr id="6" name="Pladsholder til slidenummer 5">
            <a:extLst>
              <a:ext uri="{FF2B5EF4-FFF2-40B4-BE49-F238E27FC236}">
                <a16:creationId xmlns:a16="http://schemas.microsoft.com/office/drawing/2014/main" id="{7CBD218D-529B-7DF7-E7C0-5B7644071B93}"/>
              </a:ext>
            </a:extLst>
          </p:cNvPr>
          <p:cNvSpPr>
            <a:spLocks noGrp="1"/>
          </p:cNvSpPr>
          <p:nvPr>
            <p:ph type="sldNum" sz="quarter" idx="12"/>
          </p:nvPr>
        </p:nvSpPr>
        <p:spPr/>
        <p:txBody>
          <a:bodyPr/>
          <a:lstStyle/>
          <a:p>
            <a:fld id="{AEDCEBCA-8838-4969-A9C0-C02796741385}" type="slidenum">
              <a:rPr lang="da-DK" smtClean="0"/>
              <a:t>15</a:t>
            </a:fld>
            <a:endParaRPr lang="da-DK"/>
          </a:p>
        </p:txBody>
      </p:sp>
      <p:sp>
        <p:nvSpPr>
          <p:cNvPr id="8" name="Tekstfelt 7">
            <a:extLst>
              <a:ext uri="{FF2B5EF4-FFF2-40B4-BE49-F238E27FC236}">
                <a16:creationId xmlns:a16="http://schemas.microsoft.com/office/drawing/2014/main" id="{00AF0A1D-430B-CAA9-9160-6104A32785A0}"/>
              </a:ext>
            </a:extLst>
          </p:cNvPr>
          <p:cNvSpPr txBox="1"/>
          <p:nvPr/>
        </p:nvSpPr>
        <p:spPr>
          <a:xfrm>
            <a:off x="1098345" y="2721114"/>
            <a:ext cx="8145241" cy="707886"/>
          </a:xfrm>
          <a:prstGeom prst="rect">
            <a:avLst/>
          </a:prstGeom>
          <a:noFill/>
        </p:spPr>
        <p:txBody>
          <a:bodyPr wrap="square">
            <a:spAutoFit/>
          </a:bodyPr>
          <a:lstStyle/>
          <a:p>
            <a:r>
              <a:rPr lang="da-DK" sz="4000" dirty="0">
                <a:latin typeface="Arial" panose="020B0604020202020204" pitchFamily="34" charset="0"/>
                <a:cs typeface="Arial" panose="020B0604020202020204" pitchFamily="34" charset="0"/>
              </a:rPr>
              <a:t>5. Afstemning tag og solceller</a:t>
            </a:r>
          </a:p>
        </p:txBody>
      </p:sp>
    </p:spTree>
    <p:extLst>
      <p:ext uri="{BB962C8B-B14F-4D97-AF65-F5344CB8AC3E}">
        <p14:creationId xmlns:p14="http://schemas.microsoft.com/office/powerpoint/2010/main" val="30215077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B6062C2-01EF-4CC6-A319-B4E976433C5C}"/>
              </a:ext>
            </a:extLst>
          </p:cNvPr>
          <p:cNvSpPr>
            <a:spLocks noGrp="1"/>
          </p:cNvSpPr>
          <p:nvPr>
            <p:ph type="title"/>
          </p:nvPr>
        </p:nvSpPr>
        <p:spPr>
          <a:xfrm>
            <a:off x="4900993" y="2422920"/>
            <a:ext cx="3286316" cy="484982"/>
          </a:xfrm>
        </p:spPr>
        <p:txBody>
          <a:bodyPr/>
          <a:lstStyle/>
          <a:p>
            <a:r>
              <a:rPr lang="da-DK" sz="3900" dirty="0"/>
              <a:t>Tak for i dag</a:t>
            </a:r>
          </a:p>
        </p:txBody>
      </p:sp>
      <p:sp>
        <p:nvSpPr>
          <p:cNvPr id="4" name="Pladsholder til dato 3">
            <a:extLst>
              <a:ext uri="{FF2B5EF4-FFF2-40B4-BE49-F238E27FC236}">
                <a16:creationId xmlns:a16="http://schemas.microsoft.com/office/drawing/2014/main" id="{4C47AF16-8EEE-4B3D-A853-3DDED518C2F3}"/>
              </a:ext>
            </a:extLst>
          </p:cNvPr>
          <p:cNvSpPr>
            <a:spLocks noGrp="1"/>
          </p:cNvSpPr>
          <p:nvPr>
            <p:ph type="dt" sz="half" idx="4294967295"/>
          </p:nvPr>
        </p:nvSpPr>
        <p:spPr>
          <a:xfrm>
            <a:off x="681038" y="6356352"/>
            <a:ext cx="2228850" cy="365125"/>
          </a:xfrm>
          <a:prstGeom prst="rect">
            <a:avLst/>
          </a:prstGeom>
        </p:spPr>
        <p:txBody>
          <a:bodyPr/>
          <a:lstStyle/>
          <a:p>
            <a:fld id="{06337A40-B036-4C57-A295-0B88F43CD8C7}" type="datetime2">
              <a:rPr lang="da-DK" smtClean="0"/>
              <a:t>21. november 2024</a:t>
            </a:fld>
            <a:endParaRPr lang="da-DK" dirty="0"/>
          </a:p>
        </p:txBody>
      </p:sp>
      <p:pic>
        <p:nvPicPr>
          <p:cNvPr id="6" name="Billede 5">
            <a:extLst>
              <a:ext uri="{FF2B5EF4-FFF2-40B4-BE49-F238E27FC236}">
                <a16:creationId xmlns:a16="http://schemas.microsoft.com/office/drawing/2014/main" id="{74684F51-18D3-48A1-9637-B1A91D2851F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5507" y="2293938"/>
            <a:ext cx="3484751" cy="3065158"/>
          </a:xfrm>
          <a:prstGeom prst="rect">
            <a:avLst/>
          </a:prstGeom>
        </p:spPr>
      </p:pic>
    </p:spTree>
    <p:extLst>
      <p:ext uri="{BB962C8B-B14F-4D97-AF65-F5344CB8AC3E}">
        <p14:creationId xmlns:p14="http://schemas.microsoft.com/office/powerpoint/2010/main" val="2175454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BE3428B-D06C-403F-961D-DF17D634E2FC}"/>
              </a:ext>
            </a:extLst>
          </p:cNvPr>
          <p:cNvSpPr>
            <a:spLocks noGrp="1"/>
          </p:cNvSpPr>
          <p:nvPr>
            <p:ph type="title"/>
          </p:nvPr>
        </p:nvSpPr>
        <p:spPr/>
        <p:txBody>
          <a:bodyPr/>
          <a:lstStyle/>
          <a:p>
            <a:r>
              <a:rPr lang="da-DK" dirty="0"/>
              <a:t>Dagsorden</a:t>
            </a:r>
          </a:p>
        </p:txBody>
      </p:sp>
      <p:sp>
        <p:nvSpPr>
          <p:cNvPr id="3" name="Pladsholder til indhold 2">
            <a:extLst>
              <a:ext uri="{FF2B5EF4-FFF2-40B4-BE49-F238E27FC236}">
                <a16:creationId xmlns:a16="http://schemas.microsoft.com/office/drawing/2014/main" id="{BF105CE1-D9E8-4A6F-BF80-0C56201ED098}"/>
              </a:ext>
            </a:extLst>
          </p:cNvPr>
          <p:cNvSpPr>
            <a:spLocks noGrp="1"/>
          </p:cNvSpPr>
          <p:nvPr>
            <p:ph idx="1"/>
          </p:nvPr>
        </p:nvSpPr>
        <p:spPr/>
        <p:txBody>
          <a:bodyPr/>
          <a:lstStyle/>
          <a:p>
            <a:pPr marL="457200" indent="-457200">
              <a:buFont typeface="+mj-lt"/>
              <a:buAutoNum type="arabicPeriod"/>
            </a:pPr>
            <a:r>
              <a:rPr lang="da-DK" dirty="0"/>
              <a:t>Velkommen og præsentation</a:t>
            </a:r>
          </a:p>
          <a:p>
            <a:pPr marL="457200" indent="-457200">
              <a:buFont typeface="+mj-lt"/>
              <a:buAutoNum type="arabicPeriod"/>
            </a:pPr>
            <a:r>
              <a:rPr lang="da-DK" dirty="0"/>
              <a:t>Valg af ordstyrer</a:t>
            </a:r>
          </a:p>
          <a:p>
            <a:pPr marL="457200" indent="-457200">
              <a:buFont typeface="+mj-lt"/>
              <a:buAutoNum type="arabicPeriod"/>
            </a:pPr>
            <a:r>
              <a:rPr lang="da-DK" dirty="0"/>
              <a:t>Valg af referent</a:t>
            </a:r>
          </a:p>
          <a:p>
            <a:pPr marL="457200" indent="-457200">
              <a:buFont typeface="+mj-lt"/>
              <a:buAutoNum type="arabicPeriod"/>
            </a:pPr>
            <a:r>
              <a:rPr lang="da-DK" dirty="0"/>
              <a:t>Orientering om tag og solceller</a:t>
            </a:r>
          </a:p>
          <a:p>
            <a:pPr marL="457200" indent="-457200">
              <a:buFont typeface="+mj-lt"/>
              <a:buAutoNum type="arabicPeriod"/>
            </a:pPr>
            <a:r>
              <a:rPr lang="da-DK" dirty="0"/>
              <a:t>Afstemning om tag og solceller</a:t>
            </a:r>
          </a:p>
          <a:p>
            <a:endParaRPr lang="da-DK" dirty="0"/>
          </a:p>
        </p:txBody>
      </p:sp>
      <p:sp>
        <p:nvSpPr>
          <p:cNvPr id="4" name="Pladsholder til dato 3">
            <a:extLst>
              <a:ext uri="{FF2B5EF4-FFF2-40B4-BE49-F238E27FC236}">
                <a16:creationId xmlns:a16="http://schemas.microsoft.com/office/drawing/2014/main" id="{46A50862-FFB5-4CBE-8F33-41AB2BE2B9D5}"/>
              </a:ext>
            </a:extLst>
          </p:cNvPr>
          <p:cNvSpPr>
            <a:spLocks noGrp="1"/>
          </p:cNvSpPr>
          <p:nvPr>
            <p:ph type="dt" sz="half" idx="4294967295"/>
          </p:nvPr>
        </p:nvSpPr>
        <p:spPr>
          <a:xfrm>
            <a:off x="681038" y="6356352"/>
            <a:ext cx="2228850" cy="365125"/>
          </a:xfrm>
          <a:prstGeom prst="rect">
            <a:avLst/>
          </a:prstGeom>
        </p:spPr>
        <p:txBody>
          <a:bodyPr/>
          <a:lstStyle/>
          <a:p>
            <a:fld id="{322C71AE-8909-4D35-8C14-C749FE1F09F1}" type="datetime2">
              <a:rPr lang="da-DK" smtClean="0"/>
              <a:pPr/>
              <a:t>21. november 2024</a:t>
            </a:fld>
            <a:endParaRPr lang="da-DK" dirty="0"/>
          </a:p>
        </p:txBody>
      </p:sp>
    </p:spTree>
    <p:extLst>
      <p:ext uri="{BB962C8B-B14F-4D97-AF65-F5344CB8AC3E}">
        <p14:creationId xmlns:p14="http://schemas.microsoft.com/office/powerpoint/2010/main" val="13103027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D66C2F-00D4-6BE8-B33A-16A34D183C99}"/>
            </a:ext>
          </a:extLst>
        </p:cNvPr>
        <p:cNvGrpSpPr/>
        <p:nvPr/>
      </p:nvGrpSpPr>
      <p:grpSpPr>
        <a:xfrm>
          <a:off x="0" y="0"/>
          <a:ext cx="0" cy="0"/>
          <a:chOff x="0" y="0"/>
          <a:chExt cx="0" cy="0"/>
        </a:xfrm>
      </p:grpSpPr>
      <p:sp>
        <p:nvSpPr>
          <p:cNvPr id="3" name="Pladsholder til indhold 2">
            <a:extLst>
              <a:ext uri="{FF2B5EF4-FFF2-40B4-BE49-F238E27FC236}">
                <a16:creationId xmlns:a16="http://schemas.microsoft.com/office/drawing/2014/main" id="{016A1A21-920B-FCA1-F323-6CC4C5BB02F6}"/>
              </a:ext>
            </a:extLst>
          </p:cNvPr>
          <p:cNvSpPr>
            <a:spLocks noGrp="1"/>
          </p:cNvSpPr>
          <p:nvPr>
            <p:ph idx="1"/>
          </p:nvPr>
        </p:nvSpPr>
        <p:spPr/>
        <p:txBody>
          <a:bodyPr/>
          <a:lstStyle/>
          <a:p>
            <a:pPr marL="0" indent="0" algn="ctr">
              <a:buNone/>
            </a:pPr>
            <a:r>
              <a:rPr lang="da-DK" sz="4000" dirty="0"/>
              <a:t>2. Valg af ordstyrer</a:t>
            </a:r>
          </a:p>
          <a:p>
            <a:pPr marL="0" indent="0">
              <a:buNone/>
            </a:pPr>
            <a:endParaRPr lang="da-DK" dirty="0"/>
          </a:p>
          <a:p>
            <a:pPr marL="0" indent="0">
              <a:buNone/>
            </a:pPr>
            <a:endParaRPr lang="da-DK" dirty="0"/>
          </a:p>
          <a:p>
            <a:pPr marL="0" indent="0" algn="ctr">
              <a:buNone/>
            </a:pPr>
            <a:r>
              <a:rPr lang="da-DK" sz="4000" dirty="0"/>
              <a:t>3. Valg af referent</a:t>
            </a:r>
          </a:p>
        </p:txBody>
      </p:sp>
      <p:sp>
        <p:nvSpPr>
          <p:cNvPr id="4" name="Pladsholder til dato 3">
            <a:extLst>
              <a:ext uri="{FF2B5EF4-FFF2-40B4-BE49-F238E27FC236}">
                <a16:creationId xmlns:a16="http://schemas.microsoft.com/office/drawing/2014/main" id="{C76206A4-00E2-AF13-FCCF-B47283DF832C}"/>
              </a:ext>
            </a:extLst>
          </p:cNvPr>
          <p:cNvSpPr>
            <a:spLocks noGrp="1"/>
          </p:cNvSpPr>
          <p:nvPr>
            <p:ph type="dt" sz="half" idx="4294967295"/>
          </p:nvPr>
        </p:nvSpPr>
        <p:spPr>
          <a:xfrm>
            <a:off x="681038" y="6356352"/>
            <a:ext cx="2228850" cy="365125"/>
          </a:xfrm>
          <a:prstGeom prst="rect">
            <a:avLst/>
          </a:prstGeom>
        </p:spPr>
        <p:txBody>
          <a:bodyPr/>
          <a:lstStyle/>
          <a:p>
            <a:fld id="{322C71AE-8909-4D35-8C14-C749FE1F09F1}" type="datetime2">
              <a:rPr lang="da-DK" smtClean="0"/>
              <a:pPr/>
              <a:t>21. november 2024</a:t>
            </a:fld>
            <a:endParaRPr lang="da-DK" dirty="0"/>
          </a:p>
        </p:txBody>
      </p:sp>
    </p:spTree>
    <p:extLst>
      <p:ext uri="{BB962C8B-B14F-4D97-AF65-F5344CB8AC3E}">
        <p14:creationId xmlns:p14="http://schemas.microsoft.com/office/powerpoint/2010/main" val="7445462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AD4A82-1832-079A-6013-17D92AED5636}"/>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DFB81602-F5AA-3BD8-75C3-F879C7956CF7}"/>
              </a:ext>
            </a:extLst>
          </p:cNvPr>
          <p:cNvSpPr>
            <a:spLocks noGrp="1"/>
          </p:cNvSpPr>
          <p:nvPr>
            <p:ph type="title"/>
          </p:nvPr>
        </p:nvSpPr>
        <p:spPr>
          <a:xfrm>
            <a:off x="675879" y="676468"/>
            <a:ext cx="8543925" cy="2852737"/>
          </a:xfrm>
        </p:spPr>
        <p:txBody>
          <a:bodyPr/>
          <a:lstStyle/>
          <a:p>
            <a:pPr algn="ctr"/>
            <a:r>
              <a:rPr lang="da-DK" sz="4000" dirty="0"/>
              <a:t>4. TAG OG SOLCELLER</a:t>
            </a:r>
          </a:p>
        </p:txBody>
      </p:sp>
      <p:sp>
        <p:nvSpPr>
          <p:cNvPr id="4" name="Pladsholder til slidenummer 3">
            <a:extLst>
              <a:ext uri="{FF2B5EF4-FFF2-40B4-BE49-F238E27FC236}">
                <a16:creationId xmlns:a16="http://schemas.microsoft.com/office/drawing/2014/main" id="{F4A30D30-F9B3-D061-F6A3-ED8CFA8FEBA9}"/>
              </a:ext>
            </a:extLst>
          </p:cNvPr>
          <p:cNvSpPr>
            <a:spLocks noGrp="1"/>
          </p:cNvSpPr>
          <p:nvPr>
            <p:ph type="sldNum" sz="quarter" idx="4294967295"/>
          </p:nvPr>
        </p:nvSpPr>
        <p:spPr>
          <a:xfrm>
            <a:off x="7162800" y="6356350"/>
            <a:ext cx="2743200" cy="365125"/>
          </a:xfrm>
          <a:prstGeom prst="rect">
            <a:avLst/>
          </a:prstGeom>
        </p:spPr>
        <p:txBody>
          <a:bodyPr vert="horz" lIns="91440" tIns="45720" rIns="91440" bIns="45720" rtlCol="0" anchor="ctr"/>
          <a:lstStyle>
            <a:defPPr>
              <a:defRPr lang="da-DK"/>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591236C-FC9C-405C-84BE-D772CC52B6BC}" type="slidenum">
              <a:rPr lang="da-DK" smtClean="0"/>
              <a:pPr/>
              <a:t>4</a:t>
            </a:fld>
            <a:endParaRPr lang="da-DK"/>
          </a:p>
        </p:txBody>
      </p:sp>
      <p:sp>
        <p:nvSpPr>
          <p:cNvPr id="6" name="Undertitel 2">
            <a:extLst>
              <a:ext uri="{FF2B5EF4-FFF2-40B4-BE49-F238E27FC236}">
                <a16:creationId xmlns:a16="http://schemas.microsoft.com/office/drawing/2014/main" id="{2F77841E-E9E3-FF1B-CCEE-12FE92A7F707}"/>
              </a:ext>
            </a:extLst>
          </p:cNvPr>
          <p:cNvSpPr txBox="1">
            <a:spLocks/>
          </p:cNvSpPr>
          <p:nvPr/>
        </p:nvSpPr>
        <p:spPr>
          <a:xfrm>
            <a:off x="116243" y="1969153"/>
            <a:ext cx="6464171" cy="3995733"/>
          </a:xfrm>
          <a:prstGeom prst="rect">
            <a:avLst/>
          </a:prstGeom>
        </p:spPr>
        <p:txBody>
          <a:bodyPr vert="horz" lIns="74295" tIns="37148" rIns="74295" bIns="37148"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da-DK" sz="2275"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57863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0654C5-24FB-D621-2018-8659F5185699}"/>
            </a:ext>
          </a:extLst>
        </p:cNvPr>
        <p:cNvGrpSpPr/>
        <p:nvPr/>
      </p:nvGrpSpPr>
      <p:grpSpPr>
        <a:xfrm>
          <a:off x="0" y="0"/>
          <a:ext cx="0" cy="0"/>
          <a:chOff x="0" y="0"/>
          <a:chExt cx="0" cy="0"/>
        </a:xfrm>
      </p:grpSpPr>
      <p:sp>
        <p:nvSpPr>
          <p:cNvPr id="3" name="Pladsholder til indhold 2">
            <a:extLst>
              <a:ext uri="{FF2B5EF4-FFF2-40B4-BE49-F238E27FC236}">
                <a16:creationId xmlns:a16="http://schemas.microsoft.com/office/drawing/2014/main" id="{CEF7FD84-DA09-4447-E3F2-07A7B5E19EC8}"/>
              </a:ext>
            </a:extLst>
          </p:cNvPr>
          <p:cNvSpPr>
            <a:spLocks noGrp="1"/>
          </p:cNvSpPr>
          <p:nvPr>
            <p:ph idx="1"/>
          </p:nvPr>
        </p:nvSpPr>
        <p:spPr>
          <a:xfrm>
            <a:off x="681038" y="1606168"/>
            <a:ext cx="8543925" cy="4913503"/>
          </a:xfrm>
        </p:spPr>
        <p:txBody>
          <a:bodyPr/>
          <a:lstStyle/>
          <a:p>
            <a:pPr marL="0" indent="0">
              <a:buNone/>
            </a:pPr>
            <a:r>
              <a:rPr lang="da-DK" sz="2000" dirty="0"/>
              <a:t>Jeres tage har en restlevetid på ca. 9 år </a:t>
            </a:r>
          </a:p>
          <a:p>
            <a:endParaRPr lang="da-DK" sz="2000" dirty="0"/>
          </a:p>
          <a:p>
            <a:r>
              <a:rPr lang="da-DK" sz="2000" dirty="0"/>
              <a:t>Landbyggefonden støtter jeres tage med:</a:t>
            </a:r>
          </a:p>
          <a:p>
            <a:pPr lvl="1"/>
            <a:r>
              <a:rPr lang="da-DK" sz="1675" dirty="0"/>
              <a:t>Afd. 142 med 1.256.000 kr. </a:t>
            </a:r>
          </a:p>
          <a:p>
            <a:pPr marL="371463" lvl="1" indent="0">
              <a:buNone/>
            </a:pPr>
            <a:endParaRPr lang="da-DK" sz="1675" dirty="0"/>
          </a:p>
          <a:p>
            <a:pPr marL="0" indent="0">
              <a:buNone/>
            </a:pPr>
            <a:r>
              <a:rPr lang="da-DK" sz="2000" dirty="0"/>
              <a:t>Solcelle projekt:</a:t>
            </a:r>
          </a:p>
          <a:p>
            <a:r>
              <a:rPr lang="da-DK" sz="2000" dirty="0"/>
              <a:t>Landsbyggefonden støtter etablering af solceller:</a:t>
            </a:r>
          </a:p>
          <a:p>
            <a:pPr lvl="1"/>
            <a:r>
              <a:rPr lang="da-DK" sz="1675" dirty="0"/>
              <a:t>Afd.142 med 540.000 kr.</a:t>
            </a:r>
          </a:p>
          <a:p>
            <a:pPr lvl="1"/>
            <a:endParaRPr lang="da-DK" sz="1675" dirty="0"/>
          </a:p>
          <a:p>
            <a:r>
              <a:rPr lang="da-DK" sz="2000" dirty="0"/>
              <a:t>Hvis der skal etableres et solcelle anlæg i jeres afdelinger vil det være økonomisk fornuftigt samtidig at udskifte jeres tage</a:t>
            </a:r>
          </a:p>
          <a:p>
            <a:endParaRPr lang="da-DK" sz="2000" dirty="0"/>
          </a:p>
          <a:p>
            <a:endParaRPr lang="da-DK" sz="2000" dirty="0"/>
          </a:p>
        </p:txBody>
      </p:sp>
      <p:sp>
        <p:nvSpPr>
          <p:cNvPr id="4" name="Pladsholder til slidenummer 3">
            <a:extLst>
              <a:ext uri="{FF2B5EF4-FFF2-40B4-BE49-F238E27FC236}">
                <a16:creationId xmlns:a16="http://schemas.microsoft.com/office/drawing/2014/main" id="{082D04BA-D8E3-A135-C702-84E7ADBEDBE2}"/>
              </a:ext>
            </a:extLst>
          </p:cNvPr>
          <p:cNvSpPr>
            <a:spLocks noGrp="1"/>
          </p:cNvSpPr>
          <p:nvPr>
            <p:ph type="sldNum" sz="quarter" idx="4294967295"/>
          </p:nvPr>
        </p:nvSpPr>
        <p:spPr>
          <a:xfrm>
            <a:off x="7162800" y="6356350"/>
            <a:ext cx="2743200" cy="365125"/>
          </a:xfrm>
          <a:prstGeom prst="rect">
            <a:avLst/>
          </a:prstGeom>
        </p:spPr>
        <p:txBody>
          <a:bodyPr vert="horz" lIns="91440" tIns="45720" rIns="91440" bIns="45720" rtlCol="0" anchor="ctr"/>
          <a:lstStyle>
            <a:defPPr>
              <a:defRPr lang="da-DK"/>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591236C-FC9C-405C-84BE-D772CC52B6BC}" type="slidenum">
              <a:rPr lang="da-DK" smtClean="0"/>
              <a:pPr/>
              <a:t>5</a:t>
            </a:fld>
            <a:endParaRPr lang="da-DK"/>
          </a:p>
        </p:txBody>
      </p:sp>
      <p:sp>
        <p:nvSpPr>
          <p:cNvPr id="5" name="Titel 1">
            <a:extLst>
              <a:ext uri="{FF2B5EF4-FFF2-40B4-BE49-F238E27FC236}">
                <a16:creationId xmlns:a16="http://schemas.microsoft.com/office/drawing/2014/main" id="{47184004-FF2F-CC45-EA23-34CFF5AAEB94}"/>
              </a:ext>
            </a:extLst>
          </p:cNvPr>
          <p:cNvSpPr txBox="1">
            <a:spLocks/>
          </p:cNvSpPr>
          <p:nvPr/>
        </p:nvSpPr>
        <p:spPr>
          <a:xfrm>
            <a:off x="116243" y="737097"/>
            <a:ext cx="3810778" cy="889365"/>
          </a:xfrm>
          <a:prstGeom prst="rect">
            <a:avLst/>
          </a:prstGeom>
        </p:spPr>
        <p:txBody>
          <a:bodyPr vert="horz" lIns="74295" tIns="37148" rIns="74295" bIns="37148"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a-DK" sz="3575" b="1" dirty="0">
                <a:latin typeface="Arial" panose="020B0604020202020204" pitchFamily="34" charset="0"/>
                <a:cs typeface="Arial" panose="020B0604020202020204" pitchFamily="34" charset="0"/>
              </a:rPr>
              <a:t>Tag </a:t>
            </a:r>
          </a:p>
        </p:txBody>
      </p:sp>
      <p:sp>
        <p:nvSpPr>
          <p:cNvPr id="6" name="Undertitel 2">
            <a:extLst>
              <a:ext uri="{FF2B5EF4-FFF2-40B4-BE49-F238E27FC236}">
                <a16:creationId xmlns:a16="http://schemas.microsoft.com/office/drawing/2014/main" id="{9C5772E8-FC59-59F6-B717-807971FEA532}"/>
              </a:ext>
            </a:extLst>
          </p:cNvPr>
          <p:cNvSpPr txBox="1">
            <a:spLocks/>
          </p:cNvSpPr>
          <p:nvPr/>
        </p:nvSpPr>
        <p:spPr>
          <a:xfrm>
            <a:off x="116243" y="1969153"/>
            <a:ext cx="6464171" cy="3995733"/>
          </a:xfrm>
          <a:prstGeom prst="rect">
            <a:avLst/>
          </a:prstGeom>
        </p:spPr>
        <p:txBody>
          <a:bodyPr vert="horz" lIns="74295" tIns="37148" rIns="74295" bIns="37148"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da-DK" sz="2275"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188799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dsholder til slidenummer 3">
            <a:extLst>
              <a:ext uri="{FF2B5EF4-FFF2-40B4-BE49-F238E27FC236}">
                <a16:creationId xmlns:a16="http://schemas.microsoft.com/office/drawing/2014/main" id="{2EB88277-AED2-68AA-A5B2-391BA5E28C83}"/>
              </a:ext>
            </a:extLst>
          </p:cNvPr>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da-DK"/>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591236C-FC9C-405C-84BE-D772CC52B6BC}" type="slidenum">
              <a:rPr lang="da-DK" smtClean="0"/>
              <a:pPr/>
              <a:t>6</a:t>
            </a:fld>
            <a:endParaRPr lang="da-DK"/>
          </a:p>
        </p:txBody>
      </p:sp>
      <p:sp>
        <p:nvSpPr>
          <p:cNvPr id="6" name="Undertitel 2">
            <a:extLst>
              <a:ext uri="{FF2B5EF4-FFF2-40B4-BE49-F238E27FC236}">
                <a16:creationId xmlns:a16="http://schemas.microsoft.com/office/drawing/2014/main" id="{B4376301-3D4F-E5F9-3CED-514FDCF47B4E}"/>
              </a:ext>
            </a:extLst>
          </p:cNvPr>
          <p:cNvSpPr txBox="1">
            <a:spLocks/>
          </p:cNvSpPr>
          <p:nvPr/>
        </p:nvSpPr>
        <p:spPr>
          <a:xfrm>
            <a:off x="116243" y="1969153"/>
            <a:ext cx="8963749" cy="3995733"/>
          </a:xfrm>
          <a:prstGeom prst="rect">
            <a:avLst/>
          </a:prstGeom>
        </p:spPr>
        <p:txBody>
          <a:bodyPr vert="horz" lIns="74295" tIns="37148" rIns="74295" bIns="37148"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da-DK" sz="2000" dirty="0">
                <a:latin typeface="Arial" panose="020B0604020202020204" pitchFamily="34" charset="0"/>
                <a:cs typeface="Arial" panose="020B0604020202020204" pitchFamily="34" charset="0"/>
              </a:rPr>
              <a:t>Etablering af ny tagkonstruktion med nyt undertag, 200 mm efterisolering, solceller og udskiftning af tagrender og nedløb</a:t>
            </a:r>
          </a:p>
          <a:p>
            <a:endParaRPr lang="da-DK" sz="2000" dirty="0">
              <a:latin typeface="Arial" panose="020B0604020202020204" pitchFamily="34" charset="0"/>
              <a:cs typeface="Arial" panose="020B0604020202020204" pitchFamily="34" charset="0"/>
            </a:endParaRPr>
          </a:p>
          <a:p>
            <a:r>
              <a:rPr lang="da-DK" sz="2000" dirty="0">
                <a:latin typeface="Arial" panose="020B0604020202020204" pitchFamily="34" charset="0"/>
                <a:cs typeface="Arial" panose="020B0604020202020204" pitchFamily="34" charset="0"/>
              </a:rPr>
              <a:t>Etablering af solcelleanlæg med:</a:t>
            </a:r>
          </a:p>
          <a:p>
            <a:pPr lvl="1"/>
            <a:r>
              <a:rPr lang="da-DK" sz="2000" dirty="0">
                <a:latin typeface="Arial" panose="020B0604020202020204" pitchFamily="34" charset="0"/>
                <a:cs typeface="Arial" panose="020B0604020202020204" pitchFamily="34" charset="0"/>
              </a:rPr>
              <a:t>Solceller på taget</a:t>
            </a:r>
          </a:p>
          <a:p>
            <a:pPr lvl="1"/>
            <a:r>
              <a:rPr lang="da-DK" sz="2000" dirty="0">
                <a:latin typeface="Arial" panose="020B0604020202020204" pitchFamily="34" charset="0"/>
                <a:cs typeface="Arial" panose="020B0604020202020204" pitchFamily="34" charset="0"/>
              </a:rPr>
              <a:t>Bi-måler</a:t>
            </a:r>
          </a:p>
          <a:p>
            <a:pPr lvl="1"/>
            <a:r>
              <a:rPr lang="da-DK" sz="2000" dirty="0">
                <a:latin typeface="Arial" panose="020B0604020202020204" pitchFamily="34" charset="0"/>
                <a:cs typeface="Arial" panose="020B0604020202020204" pitchFamily="34" charset="0"/>
              </a:rPr>
              <a:t>Batteri</a:t>
            </a:r>
          </a:p>
          <a:p>
            <a:endParaRPr lang="da-DK" sz="2000" dirty="0">
              <a:latin typeface="Arial" panose="020B0604020202020204" pitchFamily="34" charset="0"/>
              <a:cs typeface="Arial" panose="020B0604020202020204" pitchFamily="34" charset="0"/>
            </a:endParaRPr>
          </a:p>
          <a:p>
            <a:r>
              <a:rPr lang="da-DK" sz="2000" dirty="0">
                <a:latin typeface="Arial" panose="020B0604020202020204" pitchFamily="34" charset="0"/>
                <a:cs typeface="Arial" panose="020B0604020202020204" pitchFamily="34" charset="0"/>
              </a:rPr>
              <a:t>Minimum krav på 103 </a:t>
            </a:r>
            <a:r>
              <a:rPr lang="da-DK" sz="2000" dirty="0" err="1">
                <a:latin typeface="Arial" panose="020B0604020202020204" pitchFamily="34" charset="0"/>
                <a:cs typeface="Arial" panose="020B0604020202020204" pitchFamily="34" charset="0"/>
              </a:rPr>
              <a:t>kWp</a:t>
            </a:r>
            <a:r>
              <a:rPr lang="da-DK" sz="2000" dirty="0">
                <a:latin typeface="Arial" panose="020B0604020202020204" pitchFamily="34" charset="0"/>
                <a:cs typeface="Arial" panose="020B0604020202020204" pitchFamily="34" charset="0"/>
              </a:rPr>
              <a:t>, kan både opnås med integreret solcelleteglsten og skinneløsning. Det dog anbefaling at lave et anlæg på 135 </a:t>
            </a:r>
            <a:r>
              <a:rPr lang="da-DK" sz="2000" dirty="0" err="1">
                <a:latin typeface="Arial" panose="020B0604020202020204" pitchFamily="34" charset="0"/>
                <a:cs typeface="Arial" panose="020B0604020202020204" pitchFamily="34" charset="0"/>
              </a:rPr>
              <a:t>kWp</a:t>
            </a:r>
            <a:r>
              <a:rPr lang="da-DK" sz="2000" dirty="0">
                <a:latin typeface="Arial" panose="020B0604020202020204" pitchFamily="34" charset="0"/>
                <a:cs typeface="Arial" panose="020B0604020202020204" pitchFamily="34" charset="0"/>
              </a:rPr>
              <a:t>. </a:t>
            </a:r>
          </a:p>
          <a:p>
            <a:endParaRPr lang="da-DK" sz="2275"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677223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dsholder til slidenummer 3">
            <a:extLst>
              <a:ext uri="{FF2B5EF4-FFF2-40B4-BE49-F238E27FC236}">
                <a16:creationId xmlns:a16="http://schemas.microsoft.com/office/drawing/2014/main" id="{543BB80A-B171-6D0B-A242-7E36544B7066}"/>
              </a:ext>
            </a:extLst>
          </p:cNvPr>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da-DK"/>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591236C-FC9C-405C-84BE-D772CC52B6BC}" type="slidenum">
              <a:rPr lang="da-DK" smtClean="0"/>
              <a:pPr/>
              <a:t>7</a:t>
            </a:fld>
            <a:endParaRPr lang="da-DK"/>
          </a:p>
        </p:txBody>
      </p:sp>
      <p:sp>
        <p:nvSpPr>
          <p:cNvPr id="5" name="Titel 1">
            <a:extLst>
              <a:ext uri="{FF2B5EF4-FFF2-40B4-BE49-F238E27FC236}">
                <a16:creationId xmlns:a16="http://schemas.microsoft.com/office/drawing/2014/main" id="{8513DD28-946A-98E5-C225-386605DF9255}"/>
              </a:ext>
            </a:extLst>
          </p:cNvPr>
          <p:cNvSpPr txBox="1">
            <a:spLocks/>
          </p:cNvSpPr>
          <p:nvPr/>
        </p:nvSpPr>
        <p:spPr>
          <a:xfrm>
            <a:off x="116244" y="737097"/>
            <a:ext cx="4349038" cy="889365"/>
          </a:xfrm>
          <a:prstGeom prst="rect">
            <a:avLst/>
          </a:prstGeom>
        </p:spPr>
        <p:txBody>
          <a:bodyPr vert="horz" lIns="74295" tIns="37148" rIns="74295" bIns="37148"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a-DK" sz="3575" b="1" dirty="0">
                <a:latin typeface="Arial" panose="020B0604020202020204" pitchFamily="34" charset="0"/>
                <a:cs typeface="Arial" panose="020B0604020202020204" pitchFamily="34" charset="0"/>
              </a:rPr>
              <a:t>Tagløsning</a:t>
            </a:r>
          </a:p>
        </p:txBody>
      </p:sp>
      <p:pic>
        <p:nvPicPr>
          <p:cNvPr id="6" name="Billede 5" descr="Et billede, der indeholder skærmbillede, Parallel, linje/række&#10;&#10;Automatisk genereret beskrivelse">
            <a:extLst>
              <a:ext uri="{FF2B5EF4-FFF2-40B4-BE49-F238E27FC236}">
                <a16:creationId xmlns:a16="http://schemas.microsoft.com/office/drawing/2014/main" id="{868622BD-3D11-01FA-76CC-B39DBF36942C}"/>
              </a:ext>
            </a:extLst>
          </p:cNvPr>
          <p:cNvPicPr>
            <a:picLocks noChangeAspect="1"/>
          </p:cNvPicPr>
          <p:nvPr/>
        </p:nvPicPr>
        <p:blipFill>
          <a:blip r:embed="rId2"/>
          <a:stretch>
            <a:fillRect/>
          </a:stretch>
        </p:blipFill>
        <p:spPr>
          <a:xfrm>
            <a:off x="224275" y="2259518"/>
            <a:ext cx="5287319" cy="3145376"/>
          </a:xfrm>
          <a:prstGeom prst="rect">
            <a:avLst/>
          </a:prstGeom>
        </p:spPr>
      </p:pic>
    </p:spTree>
    <p:extLst>
      <p:ext uri="{BB962C8B-B14F-4D97-AF65-F5344CB8AC3E}">
        <p14:creationId xmlns:p14="http://schemas.microsoft.com/office/powerpoint/2010/main" val="5818437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Billede 5" descr="Et billede, der indeholder tekst, indendørs, loft&#10;&#10;Automatisk genereret beskrivelse">
            <a:extLst>
              <a:ext uri="{FF2B5EF4-FFF2-40B4-BE49-F238E27FC236}">
                <a16:creationId xmlns:a16="http://schemas.microsoft.com/office/drawing/2014/main" id="{55240D4C-9188-C4A0-4463-D1B4A2F42B5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94656" y="3531912"/>
            <a:ext cx="4081064" cy="3068960"/>
          </a:xfrm>
          <a:prstGeom prst="rect">
            <a:avLst/>
          </a:prstGeom>
        </p:spPr>
      </p:pic>
      <p:pic>
        <p:nvPicPr>
          <p:cNvPr id="2050" name="Picture 2" descr="Et billede, der indeholder bygning, tag, Solenergi, udendørs&#10;&#10;Automatisk genereret beskrivelse">
            <a:extLst>
              <a:ext uri="{FF2B5EF4-FFF2-40B4-BE49-F238E27FC236}">
                <a16:creationId xmlns:a16="http://schemas.microsoft.com/office/drawing/2014/main" id="{970592F3-9347-4AA9-B084-13F8838BCFB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3379" y="4656179"/>
            <a:ext cx="3966884" cy="196406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Et billede, der indeholder tag, bygning, udendørs, ejendom&#10;&#10;Automatisk genereret beskrivelse">
            <a:extLst>
              <a:ext uri="{FF2B5EF4-FFF2-40B4-BE49-F238E27FC236}">
                <a16:creationId xmlns:a16="http://schemas.microsoft.com/office/drawing/2014/main" id="{315A1478-72B2-4221-2698-FE7BF4FCB06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66397" y="477816"/>
            <a:ext cx="4088073" cy="2664296"/>
          </a:xfrm>
          <a:prstGeom prst="rect">
            <a:avLst/>
          </a:prstGeom>
          <a:noFill/>
          <a:extLst>
            <a:ext uri="{909E8E84-426E-40DD-AFC4-6F175D3DCCD1}">
              <a14:hiddenFill xmlns:a14="http://schemas.microsoft.com/office/drawing/2010/main">
                <a:solidFill>
                  <a:srgbClr val="FFFFFF"/>
                </a:solidFill>
              </a14:hiddenFill>
            </a:ext>
          </a:extLst>
        </p:spPr>
      </p:pic>
      <p:sp>
        <p:nvSpPr>
          <p:cNvPr id="2" name="Tekstfelt 1">
            <a:extLst>
              <a:ext uri="{FF2B5EF4-FFF2-40B4-BE49-F238E27FC236}">
                <a16:creationId xmlns:a16="http://schemas.microsoft.com/office/drawing/2014/main" id="{843AAE66-E3FB-F839-150B-DE371B787D56}"/>
              </a:ext>
            </a:extLst>
          </p:cNvPr>
          <p:cNvSpPr txBox="1"/>
          <p:nvPr/>
        </p:nvSpPr>
        <p:spPr>
          <a:xfrm>
            <a:off x="329184" y="1344168"/>
            <a:ext cx="3966884" cy="400110"/>
          </a:xfrm>
          <a:prstGeom prst="rect">
            <a:avLst/>
          </a:prstGeom>
          <a:noFill/>
        </p:spPr>
        <p:txBody>
          <a:bodyPr wrap="square" rtlCol="0">
            <a:spAutoFit/>
          </a:bodyPr>
          <a:lstStyle/>
          <a:p>
            <a:r>
              <a:rPr lang="da-DK" sz="2000" dirty="0">
                <a:latin typeface="Arial" panose="020B0604020202020204" pitchFamily="34" charset="0"/>
                <a:cs typeface="Arial" panose="020B0604020202020204" pitchFamily="34" charset="0"/>
              </a:rPr>
              <a:t>Solcelle løsning</a:t>
            </a:r>
          </a:p>
        </p:txBody>
      </p:sp>
    </p:spTree>
    <p:extLst>
      <p:ext uri="{BB962C8B-B14F-4D97-AF65-F5344CB8AC3E}">
        <p14:creationId xmlns:p14="http://schemas.microsoft.com/office/powerpoint/2010/main" val="13543226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dsholder til slidenummer 3">
            <a:extLst>
              <a:ext uri="{FF2B5EF4-FFF2-40B4-BE49-F238E27FC236}">
                <a16:creationId xmlns:a16="http://schemas.microsoft.com/office/drawing/2014/main" id="{540039B2-B6DE-C93C-0E3D-25E48DA4F8AC}"/>
              </a:ext>
            </a:extLst>
          </p:cNvPr>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da-DK"/>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591236C-FC9C-405C-84BE-D772CC52B6BC}" type="slidenum">
              <a:rPr lang="da-DK" smtClean="0"/>
              <a:pPr/>
              <a:t>9</a:t>
            </a:fld>
            <a:endParaRPr lang="da-DK"/>
          </a:p>
        </p:txBody>
      </p:sp>
      <p:sp>
        <p:nvSpPr>
          <p:cNvPr id="5" name="Titel 1">
            <a:extLst>
              <a:ext uri="{FF2B5EF4-FFF2-40B4-BE49-F238E27FC236}">
                <a16:creationId xmlns:a16="http://schemas.microsoft.com/office/drawing/2014/main" id="{03F0CC56-66D5-808D-E475-D02D86A111C0}"/>
              </a:ext>
            </a:extLst>
          </p:cNvPr>
          <p:cNvSpPr txBox="1">
            <a:spLocks/>
          </p:cNvSpPr>
          <p:nvPr/>
        </p:nvSpPr>
        <p:spPr>
          <a:xfrm>
            <a:off x="116243" y="983985"/>
            <a:ext cx="4349038" cy="889365"/>
          </a:xfrm>
          <a:prstGeom prst="rect">
            <a:avLst/>
          </a:prstGeom>
        </p:spPr>
        <p:txBody>
          <a:bodyPr vert="horz" lIns="74295" tIns="37148" rIns="74295" bIns="37148"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a-DK" sz="3575" b="1" dirty="0">
                <a:latin typeface="Arial" panose="020B0604020202020204" pitchFamily="34" charset="0"/>
                <a:cs typeface="Arial" panose="020B0604020202020204" pitchFamily="34" charset="0"/>
              </a:rPr>
              <a:t>Bimåler løsning</a:t>
            </a:r>
          </a:p>
        </p:txBody>
      </p:sp>
      <p:sp>
        <p:nvSpPr>
          <p:cNvPr id="2" name="Undertitel 2">
            <a:extLst>
              <a:ext uri="{FF2B5EF4-FFF2-40B4-BE49-F238E27FC236}">
                <a16:creationId xmlns:a16="http://schemas.microsoft.com/office/drawing/2014/main" id="{535BB339-696A-BD38-E861-D213CE6B8CEB}"/>
              </a:ext>
            </a:extLst>
          </p:cNvPr>
          <p:cNvSpPr txBox="1">
            <a:spLocks/>
          </p:cNvSpPr>
          <p:nvPr/>
        </p:nvSpPr>
        <p:spPr>
          <a:xfrm>
            <a:off x="116243" y="1969153"/>
            <a:ext cx="6018401" cy="3995733"/>
          </a:xfrm>
          <a:prstGeom prst="rect">
            <a:avLst/>
          </a:prstGeom>
        </p:spPr>
        <p:txBody>
          <a:bodyPr vert="horz" lIns="74295" tIns="37148" rIns="74295" bIns="37148"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da-DK" sz="1625" b="1" dirty="0">
                <a:latin typeface="Arial" panose="020B0604020202020204" pitchFamily="34" charset="0"/>
                <a:cs typeface="Arial" panose="020B0604020202020204" pitchFamily="34" charset="0"/>
              </a:rPr>
              <a:t>Udførelse</a:t>
            </a:r>
          </a:p>
          <a:p>
            <a:r>
              <a:rPr lang="da-DK" sz="1625" dirty="0">
                <a:latin typeface="Arial" panose="020B0604020202020204" pitchFamily="34" charset="0"/>
                <a:cs typeface="Arial" panose="020B0604020202020204" pitchFamily="34" charset="0"/>
              </a:rPr>
              <a:t>Hver lejemål har i dag en eksisterende afregningsmåler.</a:t>
            </a:r>
          </a:p>
          <a:p>
            <a:r>
              <a:rPr lang="da-DK" sz="1625" dirty="0">
                <a:latin typeface="Arial" panose="020B0604020202020204" pitchFamily="34" charset="0"/>
                <a:cs typeface="Arial" panose="020B0604020202020204" pitchFamily="34" charset="0"/>
              </a:rPr>
              <a:t>En til en udskiftning til egne bimålere. </a:t>
            </a:r>
          </a:p>
          <a:p>
            <a:pPr marL="0" indent="0">
              <a:buNone/>
            </a:pPr>
            <a:endParaRPr lang="da-DK" sz="1625" dirty="0">
              <a:latin typeface="Arial" panose="020B0604020202020204" pitchFamily="34" charset="0"/>
              <a:cs typeface="Arial" panose="020B0604020202020204" pitchFamily="34" charset="0"/>
            </a:endParaRPr>
          </a:p>
          <a:p>
            <a:pPr marL="0" indent="0">
              <a:buNone/>
            </a:pPr>
            <a:r>
              <a:rPr lang="da-DK" sz="1625" b="1" dirty="0">
                <a:latin typeface="Arial" panose="020B0604020202020204" pitchFamily="34" charset="0"/>
                <a:cs typeface="Arial" panose="020B0604020202020204" pitchFamily="34" charset="0"/>
              </a:rPr>
              <a:t>Den nye lovgivning</a:t>
            </a:r>
            <a:r>
              <a:rPr lang="en-US" sz="1625" b="1" dirty="0">
                <a:latin typeface="Arial" panose="020B0604020202020204" pitchFamily="34" charset="0"/>
                <a:cs typeface="Arial" panose="020B0604020202020204" pitchFamily="34" charset="0"/>
              </a:rPr>
              <a:t>:</a:t>
            </a:r>
          </a:p>
          <a:p>
            <a:pPr marL="371475" indent="-371475">
              <a:buFont typeface="+mj-lt"/>
              <a:buAutoNum type="arabicPeriod"/>
            </a:pPr>
            <a:r>
              <a:rPr lang="da-DK" sz="1625" dirty="0">
                <a:latin typeface="Arial" panose="020B0604020202020204" pitchFamily="34" charset="0"/>
                <a:cs typeface="Arial" panose="020B0604020202020204" pitchFamily="34" charset="0"/>
              </a:rPr>
              <a:t>Tilladte løsninger:</a:t>
            </a:r>
          </a:p>
          <a:p>
            <a:pPr marL="742950" lvl="1" indent="-371475">
              <a:buFont typeface="+mj-lt"/>
              <a:buAutoNum type="arabicPeriod"/>
            </a:pPr>
            <a:r>
              <a:rPr lang="da-DK" sz="1300" dirty="0">
                <a:latin typeface="Arial" panose="020B0604020202020204" pitchFamily="34" charset="0"/>
                <a:cs typeface="Arial" panose="020B0604020202020204" pitchFamily="34" charset="0"/>
              </a:rPr>
              <a:t>Ændring i internt net (alt på den anden side af kabel skabene el. Transformer)</a:t>
            </a:r>
          </a:p>
          <a:p>
            <a:pPr marL="371475" indent="-371475">
              <a:buFont typeface="+mj-lt"/>
              <a:buAutoNum type="arabicPeriod"/>
            </a:pPr>
            <a:r>
              <a:rPr lang="da-DK" sz="1625" dirty="0">
                <a:latin typeface="Arial" panose="020B0604020202020204" pitchFamily="34" charset="0"/>
                <a:cs typeface="Arial" panose="020B0604020202020204" pitchFamily="34" charset="0"/>
              </a:rPr>
              <a:t>Ikke tilladte løsninger:</a:t>
            </a:r>
          </a:p>
          <a:p>
            <a:pPr marL="742950" lvl="1" indent="-371475">
              <a:buFont typeface="+mj-lt"/>
              <a:buAutoNum type="arabicPeriod"/>
            </a:pPr>
            <a:r>
              <a:rPr lang="da-DK" sz="1300" dirty="0">
                <a:latin typeface="Arial" panose="020B0604020202020204" pitchFamily="34" charset="0"/>
                <a:cs typeface="Arial" panose="020B0604020202020204" pitchFamily="34" charset="0"/>
              </a:rPr>
              <a:t>Ændring i netselskabs eget net (alt fra kabel skabene el. Transformere og ud til den resterende del af nettet)</a:t>
            </a:r>
          </a:p>
        </p:txBody>
      </p:sp>
      <p:pic>
        <p:nvPicPr>
          <p:cNvPr id="3" name="Billede 2">
            <a:extLst>
              <a:ext uri="{FF2B5EF4-FFF2-40B4-BE49-F238E27FC236}">
                <a16:creationId xmlns:a16="http://schemas.microsoft.com/office/drawing/2014/main" id="{B297F413-4F7E-1D4E-7BF4-A673A88987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22345" y="2461841"/>
            <a:ext cx="3783655" cy="2404010"/>
          </a:xfrm>
          <a:prstGeom prst="rect">
            <a:avLst/>
          </a:prstGeom>
        </p:spPr>
      </p:pic>
    </p:spTree>
    <p:extLst>
      <p:ext uri="{BB962C8B-B14F-4D97-AF65-F5344CB8AC3E}">
        <p14:creationId xmlns:p14="http://schemas.microsoft.com/office/powerpoint/2010/main" val="4065330196"/>
      </p:ext>
    </p:extLst>
  </p:cSld>
  <p:clrMapOvr>
    <a:masterClrMapping/>
  </p:clrMapOvr>
</p:sld>
</file>

<file path=ppt/theme/theme1.xml><?xml version="1.0" encoding="utf-8"?>
<a:theme xmlns:a="http://schemas.openxmlformats.org/drawingml/2006/main" name="VIBO skabel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æsentation1" id="{EA7CD79F-9F4A-4FEE-A609-F5D457709C2F}" vid="{7755B4D9-0359-4D74-9241-227716B56A78}"/>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6EC5E09CE5D3EF4B8179444FF668628E" ma:contentTypeVersion="3" ma:contentTypeDescription="Opret et nyt dokument." ma:contentTypeScope="" ma:versionID="13a27267f2d5dc2841634b3956488768">
  <xsd:schema xmlns:xsd="http://www.w3.org/2001/XMLSchema" xmlns:xs="http://www.w3.org/2001/XMLSchema" xmlns:p="http://schemas.microsoft.com/office/2006/metadata/properties" xmlns:ns1="http://schemas.microsoft.com/sharepoint/v3" targetNamespace="http://schemas.microsoft.com/office/2006/metadata/properties" ma:root="true" ma:fieldsID="5dd6ee3ccee78ddcfa73298118663eae"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tartdato for planlægning" ma:description="Startdato for planlægning er en webstedskolonne, der blev oprettet vha. publiceringsfunktionen. Den bruges til at angive den dato og det klokkeslæt, hvor denne side først vil være synlig for besøgende på webstedet." ma:internalName="PublishingStartDate">
      <xsd:simpleType>
        <xsd:restriction base="dms:Unknown"/>
      </xsd:simpleType>
    </xsd:element>
    <xsd:element name="PublishingExpirationDate" ma:index="9" nillable="true" ma:displayName="Slutdato for planlægning" ma:description="Slutdato for planlægning er en webstedskolonne, der blev oprettet vha. publiceringsfunktionen. Den bruges til at angive den dato og det klokkeslæt, hvor denne side ikke længere vil være synlig for besøgende på webstedet."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4" ma:displayName="Indholdstype"/>
        <xsd:element ref="dc:title" minOccurs="0" maxOccurs="1" ma:index="3"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24F2069B-CF60-4B12-8127-CC89A1C53EAE}">
  <ds:schemaRefs>
    <ds:schemaRef ds:uri="http://schemas.microsoft.com/sharepoint/v3/contenttype/forms"/>
  </ds:schemaRefs>
</ds:datastoreItem>
</file>

<file path=customXml/itemProps2.xml><?xml version="1.0" encoding="utf-8"?>
<ds:datastoreItem xmlns:ds="http://schemas.openxmlformats.org/officeDocument/2006/customXml" ds:itemID="{C6D0CB0F-DEA5-4C0D-9C9F-F31C0944CE4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218BF24-FAC6-4C18-8846-E0511ABE4CFC}">
  <ds:schemaRefs>
    <ds:schemaRef ds:uri="http://www.w3.org/XML/1998/namespace"/>
    <ds:schemaRef ds:uri="http://purl.org/dc/dcmitype/"/>
    <ds:schemaRef ds:uri="http://schemas.openxmlformats.org/package/2006/metadata/core-properties"/>
    <ds:schemaRef ds:uri="http://purl.org/dc/elements/1.1/"/>
    <ds:schemaRef ds:uri="http://schemas.microsoft.com/sharepoint/v3"/>
    <ds:schemaRef ds:uri="http://schemas.microsoft.com/office/2006/metadata/properties"/>
    <ds:schemaRef ds:uri="http://schemas.microsoft.com/office/2006/documentManagement/types"/>
    <ds:schemaRef ds:uri="http://schemas.microsoft.com/office/infopath/2007/PartnerControls"/>
    <ds:schemaRef ds:uri="http://purl.org/dc/terms/"/>
  </ds:schemaRefs>
</ds:datastoreItem>
</file>

<file path=docProps/app.xml><?xml version="1.0" encoding="utf-8"?>
<Properties xmlns="http://schemas.openxmlformats.org/officeDocument/2006/extended-properties" xmlns:vt="http://schemas.openxmlformats.org/officeDocument/2006/docPropsVTypes">
  <Template>PowerPoint-skabelon</Template>
  <TotalTime>220</TotalTime>
  <Words>541</Words>
  <Application>Microsoft Office PowerPoint</Application>
  <PresentationFormat>A4-papir (210 x 297 mm)</PresentationFormat>
  <Paragraphs>116</Paragraphs>
  <Slides>16</Slides>
  <Notes>1</Notes>
  <HiddenSlides>0</HiddenSlides>
  <MMClips>0</MMClips>
  <ScaleCrop>false</ScaleCrop>
  <HeadingPairs>
    <vt:vector size="6" baseType="variant">
      <vt:variant>
        <vt:lpstr>Benyttede skrifttyper</vt:lpstr>
      </vt:variant>
      <vt:variant>
        <vt:i4>3</vt:i4>
      </vt:variant>
      <vt:variant>
        <vt:lpstr>Tema</vt:lpstr>
      </vt:variant>
      <vt:variant>
        <vt:i4>1</vt:i4>
      </vt:variant>
      <vt:variant>
        <vt:lpstr>Slidetitler</vt:lpstr>
      </vt:variant>
      <vt:variant>
        <vt:i4>16</vt:i4>
      </vt:variant>
    </vt:vector>
  </HeadingPairs>
  <TitlesOfParts>
    <vt:vector size="20" baseType="lpstr">
      <vt:lpstr>Arial</vt:lpstr>
      <vt:lpstr>Calibri</vt:lpstr>
      <vt:lpstr>Times New Roman</vt:lpstr>
      <vt:lpstr>VIBO skabelon</vt:lpstr>
      <vt:lpstr>Ekstraordinært afdelingsmøde om tag og solceller Afd. 142</vt:lpstr>
      <vt:lpstr>Dagsorden</vt:lpstr>
      <vt:lpstr>PowerPoint-præsentation</vt:lpstr>
      <vt:lpstr>4. TAG OG SOLCELLER</vt:lpstr>
      <vt:lpstr>PowerPoint-præsentation</vt:lpstr>
      <vt:lpstr>PowerPoint-præsentation</vt:lpstr>
      <vt:lpstr>PowerPoint-præsentation</vt:lpstr>
      <vt:lpstr>PowerPoint-præsentation</vt:lpstr>
      <vt:lpstr>PowerPoint-præsentation</vt:lpstr>
      <vt:lpstr>  </vt:lpstr>
      <vt:lpstr>  </vt:lpstr>
      <vt:lpstr>  </vt:lpstr>
      <vt:lpstr>  </vt:lpstr>
      <vt:lpstr>PowerPoint-præsentation</vt:lpstr>
      <vt:lpstr>PowerPoint-præsentation</vt:lpstr>
      <vt:lpstr>Tak for i dag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Stefan With Sørensen</dc:creator>
  <cp:lastModifiedBy>Stefan With Sørensen</cp:lastModifiedBy>
  <cp:revision>22</cp:revision>
  <cp:lastPrinted>2021-10-08T12:17:53Z</cp:lastPrinted>
  <dcterms:created xsi:type="dcterms:W3CDTF">2024-11-14T10:17:49Z</dcterms:created>
  <dcterms:modified xsi:type="dcterms:W3CDTF">2024-11-21T13:13:44Z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0x0101006EC5E09CE5D3EF4B8179444FF668628E</vt:lpwstr>
  </property>
  <property fmtid="{D5CDD505-2E9C-101B-9397-08002B2CF9AE}" pid="3" name="_dlc_DocIdItemGuid">
    <vt:lpwstr>8d7d2407-4ef8-47ad-9f83-c117cced44fd</vt:lpwstr>
  </property>
  <property fmtid="{D5CDD505-2E9C-101B-9397-08002B2CF9AE}" pid="4" name="Order">
    <vt:r8>10500</vt:r8>
  </property>
</Properties>
</file>